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7597e25e5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51a453cfc4db5"/>
  </p:sldMasterIdLst>
  <p:sldIdLst>
    <p:sldId xmlns:r="http://schemas.openxmlformats.org/officeDocument/2006/relationships" id="256" r:id="Re914ac29798d4a29"/>
    <p:sldId xmlns:r="http://schemas.openxmlformats.org/officeDocument/2006/relationships" id="257" r:id="R6dcec00752c542a0"/>
    <p:sldId xmlns:r="http://schemas.openxmlformats.org/officeDocument/2006/relationships" id="258" r:id="Rd815db25ecc34cf1"/>
    <p:sldId xmlns:r="http://schemas.openxmlformats.org/officeDocument/2006/relationships" id="259" r:id="R1c98595ebdcc4dae"/>
    <p:sldId xmlns:r="http://schemas.openxmlformats.org/officeDocument/2006/relationships" id="260" r:id="R5852177e640041b0"/>
    <p:sldId xmlns:r="http://schemas.openxmlformats.org/officeDocument/2006/relationships" id="261" r:id="Re03ee0919d5e4a1d"/>
    <p:sldId xmlns:r="http://schemas.openxmlformats.org/officeDocument/2006/relationships" id="262" r:id="R078b36524b0a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51a453cfc4db5" /><Relationship Type="http://schemas.openxmlformats.org/officeDocument/2006/relationships/slide" Target="/ppt/slides/slide1.xml" Id="Re914ac29798d4a29" /><Relationship Type="http://schemas.openxmlformats.org/officeDocument/2006/relationships/slide" Target="/ppt/slides/slide2.xml" Id="R6dcec00752c542a0" /><Relationship Type="http://schemas.openxmlformats.org/officeDocument/2006/relationships/slide" Target="/ppt/slides/slide3.xml" Id="Rd815db25ecc34cf1" /><Relationship Type="http://schemas.openxmlformats.org/officeDocument/2006/relationships/slide" Target="/ppt/slides/slide4.xml" Id="R1c98595ebdcc4dae" /><Relationship Type="http://schemas.openxmlformats.org/officeDocument/2006/relationships/slide" Target="/ppt/slides/slide5.xml" Id="R5852177e640041b0" /><Relationship Type="http://schemas.openxmlformats.org/officeDocument/2006/relationships/slide" Target="/ppt/slides/slide6.xml" Id="Re03ee0919d5e4a1d" /><Relationship Type="http://schemas.openxmlformats.org/officeDocument/2006/relationships/slide" Target="/ppt/slides/slide7.xml" Id="R078b36524b0a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8cee55c1e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a895a58ed4555" /><Relationship Type="http://schemas.openxmlformats.org/officeDocument/2006/relationships/theme" Target="/ppt/slideMasters/theme/theme1.xml" Id="R0f2708791bab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a895a58ed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24af34793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5690f80e6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801d8851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39158c43a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f06ddb3d441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976dd84a9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fc463ab8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−9 861 921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16 199 567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989 575 202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1 042 818 632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Blystad,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82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964 405 867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