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20f55c25fa4a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9b9430f1214dc0"/>
  </p:sldMasterIdLst>
  <p:sldIdLst>
    <p:sldId xmlns:r="http://schemas.openxmlformats.org/officeDocument/2006/relationships" id="256" r:id="Re2c823e488c24ec6"/>
    <p:sldId xmlns:r="http://schemas.openxmlformats.org/officeDocument/2006/relationships" id="257" r:id="Rbadfc033301e4398"/>
    <p:sldId xmlns:r="http://schemas.openxmlformats.org/officeDocument/2006/relationships" id="258" r:id="Rd00d01d865974783"/>
    <p:sldId xmlns:r="http://schemas.openxmlformats.org/officeDocument/2006/relationships" id="259" r:id="R3bfdd2f14f3e4b1b"/>
    <p:sldId xmlns:r="http://schemas.openxmlformats.org/officeDocument/2006/relationships" id="260" r:id="R14af3ac85e974f5e"/>
    <p:sldId xmlns:r="http://schemas.openxmlformats.org/officeDocument/2006/relationships" id="261" r:id="Rd1cd512a956d4e74"/>
    <p:sldId xmlns:r="http://schemas.openxmlformats.org/officeDocument/2006/relationships" id="262" r:id="Rdd506170e04d48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9b9430f1214dc0" /><Relationship Type="http://schemas.openxmlformats.org/officeDocument/2006/relationships/slide" Target="/ppt/slides/slide1.xml" Id="Re2c823e488c24ec6" /><Relationship Type="http://schemas.openxmlformats.org/officeDocument/2006/relationships/slide" Target="/ppt/slides/slide2.xml" Id="Rbadfc033301e4398" /><Relationship Type="http://schemas.openxmlformats.org/officeDocument/2006/relationships/slide" Target="/ppt/slides/slide3.xml" Id="Rd00d01d865974783" /><Relationship Type="http://schemas.openxmlformats.org/officeDocument/2006/relationships/slide" Target="/ppt/slides/slide4.xml" Id="R3bfdd2f14f3e4b1b" /><Relationship Type="http://schemas.openxmlformats.org/officeDocument/2006/relationships/slide" Target="/ppt/slides/slide5.xml" Id="R14af3ac85e974f5e" /><Relationship Type="http://schemas.openxmlformats.org/officeDocument/2006/relationships/slide" Target="/ppt/slides/slide6.xml" Id="Rd1cd512a956d4e74" /><Relationship Type="http://schemas.openxmlformats.org/officeDocument/2006/relationships/slide" Target="/ppt/slides/slide7.xml" Id="Rdd506170e04d48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d83c6353404f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65ec2f0e04a7c" /><Relationship Type="http://schemas.openxmlformats.org/officeDocument/2006/relationships/theme" Target="/ppt/slideMasters/theme/theme1.xml" Id="R92217438c64c48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a65ec2f0e04a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66e37b9c545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f23f4dcea49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95f0084ef41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f44bff3244d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3d2439db94a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5901424a246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3597dbdb645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HOPE REKNESKAPSKONTOR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HOPE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HOPE REKNESKAPSKONTOR AS ble etablert [år] og holder til i Dale I Sunnfjord.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HOPE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HOPE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HOPE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19 177 838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2 553 820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1 900 352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6 872 029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HOPE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HOPATUNET AS  –  40,1 %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KFS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REEN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KVAMSÅS ODDGEIR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MORTENSBAKKE BERIT ANITA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ELSE BRIT BORTHEIM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HOPE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Dalstunet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6963 Dale I Sunnfjord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73 99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hafs@accountor.no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964 240 108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HOPE REKNESKAPSKONTOR AS</a:t>
            </a:r>
          </a:p>
        </p:txBody>
      </p:sp>
    </p:spTree>
  </p:cSld>
  <p:clrMapOvr>
    <a:masterClrMapping xmlns:a="http://schemas.openxmlformats.org/drawingml/2006/main"/>
  </p:clrMapOvr>
</p:sld>
</file>