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bdd574b85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d525e583a4e40"/>
  </p:sldMasterIdLst>
  <p:sldIdLst>
    <p:sldId xmlns:r="http://schemas.openxmlformats.org/officeDocument/2006/relationships" id="256" r:id="R648b69c188f341ce"/>
    <p:sldId xmlns:r="http://schemas.openxmlformats.org/officeDocument/2006/relationships" id="257" r:id="R8813fcd9f7fd4d79"/>
    <p:sldId xmlns:r="http://schemas.openxmlformats.org/officeDocument/2006/relationships" id="258" r:id="Rc34e99f6a5894fe7"/>
    <p:sldId xmlns:r="http://schemas.openxmlformats.org/officeDocument/2006/relationships" id="259" r:id="R05211e92aeff4bbf"/>
    <p:sldId xmlns:r="http://schemas.openxmlformats.org/officeDocument/2006/relationships" id="260" r:id="R4ea83b8bd4f04459"/>
    <p:sldId xmlns:r="http://schemas.openxmlformats.org/officeDocument/2006/relationships" id="261" r:id="R086030c3b0db4336"/>
    <p:sldId xmlns:r="http://schemas.openxmlformats.org/officeDocument/2006/relationships" id="262" r:id="R6a8ceb2859e6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d525e583a4e40" /><Relationship Type="http://schemas.openxmlformats.org/officeDocument/2006/relationships/slide" Target="/ppt/slides/slide1.xml" Id="R648b69c188f341ce" /><Relationship Type="http://schemas.openxmlformats.org/officeDocument/2006/relationships/slide" Target="/ppt/slides/slide2.xml" Id="R8813fcd9f7fd4d79" /><Relationship Type="http://schemas.openxmlformats.org/officeDocument/2006/relationships/slide" Target="/ppt/slides/slide3.xml" Id="Rc34e99f6a5894fe7" /><Relationship Type="http://schemas.openxmlformats.org/officeDocument/2006/relationships/slide" Target="/ppt/slides/slide4.xml" Id="R05211e92aeff4bbf" /><Relationship Type="http://schemas.openxmlformats.org/officeDocument/2006/relationships/slide" Target="/ppt/slides/slide5.xml" Id="R4ea83b8bd4f04459" /><Relationship Type="http://schemas.openxmlformats.org/officeDocument/2006/relationships/slide" Target="/ppt/slides/slide6.xml" Id="R086030c3b0db4336" /><Relationship Type="http://schemas.openxmlformats.org/officeDocument/2006/relationships/slide" Target="/ppt/slides/slide7.xml" Id="R6a8ceb2859e6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a168cf1e5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a61c91c0c4805" /><Relationship Type="http://schemas.openxmlformats.org/officeDocument/2006/relationships/theme" Target="/ppt/slideMasters/theme/theme1.xml" Id="R6b3ab7c4acb0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a61c91c0c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96bbd96f3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14ce31994a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c46740db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1687dc3e5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1fab0501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fec7c84914d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b5be44661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FRODE GOGSTAD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RAASTAD KAJA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