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d91b838de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6e4e9541c54088"/>
  </p:sldMasterIdLst>
  <p:sldIdLst>
    <p:sldId xmlns:r="http://schemas.openxmlformats.org/officeDocument/2006/relationships" id="256" r:id="Rcd1d527b3d504dd4"/>
    <p:sldId xmlns:r="http://schemas.openxmlformats.org/officeDocument/2006/relationships" id="257" r:id="R99a536abeaa644fe"/>
    <p:sldId xmlns:r="http://schemas.openxmlformats.org/officeDocument/2006/relationships" id="258" r:id="Rf8dc2b6b9cc841e7"/>
    <p:sldId xmlns:r="http://schemas.openxmlformats.org/officeDocument/2006/relationships" id="259" r:id="R8f7f11c4a3ea4781"/>
    <p:sldId xmlns:r="http://schemas.openxmlformats.org/officeDocument/2006/relationships" id="260" r:id="R03db6c38d8534656"/>
    <p:sldId xmlns:r="http://schemas.openxmlformats.org/officeDocument/2006/relationships" id="261" r:id="R5fff85837c0c44ee"/>
    <p:sldId xmlns:r="http://schemas.openxmlformats.org/officeDocument/2006/relationships" id="262" r:id="Re7f8e953a3a0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e4e9541c54088" /><Relationship Type="http://schemas.openxmlformats.org/officeDocument/2006/relationships/slide" Target="/ppt/slides/slide1.xml" Id="Rcd1d527b3d504dd4" /><Relationship Type="http://schemas.openxmlformats.org/officeDocument/2006/relationships/slide" Target="/ppt/slides/slide2.xml" Id="R99a536abeaa644fe" /><Relationship Type="http://schemas.openxmlformats.org/officeDocument/2006/relationships/slide" Target="/ppt/slides/slide3.xml" Id="Rf8dc2b6b9cc841e7" /><Relationship Type="http://schemas.openxmlformats.org/officeDocument/2006/relationships/slide" Target="/ppt/slides/slide4.xml" Id="R8f7f11c4a3ea4781" /><Relationship Type="http://schemas.openxmlformats.org/officeDocument/2006/relationships/slide" Target="/ppt/slides/slide5.xml" Id="R03db6c38d8534656" /><Relationship Type="http://schemas.openxmlformats.org/officeDocument/2006/relationships/slide" Target="/ppt/slides/slide6.xml" Id="R5fff85837c0c44ee" /><Relationship Type="http://schemas.openxmlformats.org/officeDocument/2006/relationships/slide" Target="/ppt/slides/slide7.xml" Id="Re7f8e953a3a0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054818eb1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d486a9fe440ed" /><Relationship Type="http://schemas.openxmlformats.org/officeDocument/2006/relationships/theme" Target="/ppt/slideMasters/theme/theme1.xml" Id="R117f1b3062b3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d486a9fe4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12b81e4d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0c48fcd97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f896d952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27945bd49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c6ee14180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16b07dc7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05101107e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FISKERISERVICE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FISKERISERVICE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7 149 757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2 175 685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1 735 045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3 838 937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OKKENBOM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ANDÅS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PETTERSEN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SETHO FISKERISELSKAP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77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964 095 175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FISKERISERVICE AS</a:t>
            </a:r>
          </a:p>
        </p:txBody>
      </p:sp>
    </p:spTree>
  </p:cSld>
  <p:clrMapOvr>
    <a:masterClrMapping xmlns:a="http://schemas.openxmlformats.org/drawingml/2006/main"/>
  </p:clrMapOvr>
</p:sld>
</file>