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b8cf1a77fd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20fe9d2416443c"/>
  </p:sldMasterIdLst>
  <p:sldIdLst>
    <p:sldId xmlns:r="http://schemas.openxmlformats.org/officeDocument/2006/relationships" id="256" r:id="R873060ee8b264d5e"/>
    <p:sldId xmlns:r="http://schemas.openxmlformats.org/officeDocument/2006/relationships" id="257" r:id="Rc2c1f079d0034747"/>
    <p:sldId xmlns:r="http://schemas.openxmlformats.org/officeDocument/2006/relationships" id="258" r:id="R1f56a181d9e44308"/>
    <p:sldId xmlns:r="http://schemas.openxmlformats.org/officeDocument/2006/relationships" id="259" r:id="R69c27f9b35564a0c"/>
    <p:sldId xmlns:r="http://schemas.openxmlformats.org/officeDocument/2006/relationships" id="260" r:id="R6c1db42b818d4b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0fe9d2416443c" /><Relationship Type="http://schemas.openxmlformats.org/officeDocument/2006/relationships/slide" Target="/ppt/slides/slide1.xml" Id="R873060ee8b264d5e" /><Relationship Type="http://schemas.openxmlformats.org/officeDocument/2006/relationships/slide" Target="/ppt/slides/slide2.xml" Id="Rc2c1f079d0034747" /><Relationship Type="http://schemas.openxmlformats.org/officeDocument/2006/relationships/slide" Target="/ppt/slides/slide3.xml" Id="R1f56a181d9e44308" /><Relationship Type="http://schemas.openxmlformats.org/officeDocument/2006/relationships/slide" Target="/ppt/slides/slide4.xml" Id="R69c27f9b35564a0c" /><Relationship Type="http://schemas.openxmlformats.org/officeDocument/2006/relationships/slide" Target="/ppt/slides/slide5.xml" Id="R6c1db42b818d4b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9c201c01947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46955f49445e2" /><Relationship Type="http://schemas.openxmlformats.org/officeDocument/2006/relationships/theme" Target="/ppt/slideMasters/theme/theme1.xml" Id="R12ece07c6afa47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746955f494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cb5cc1d59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d2f15b73f49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f674d75124a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3e9fe60da4a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9d4cccba04d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