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42cae0412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b2ef7d6494d4a"/>
  </p:sldMasterIdLst>
  <p:sldIdLst>
    <p:sldId xmlns:r="http://schemas.openxmlformats.org/officeDocument/2006/relationships" id="256" r:id="R3045e67428884c54"/>
    <p:sldId xmlns:r="http://schemas.openxmlformats.org/officeDocument/2006/relationships" id="257" r:id="R977fccf1e269421d"/>
    <p:sldId xmlns:r="http://schemas.openxmlformats.org/officeDocument/2006/relationships" id="258" r:id="R574396af6f554ef7"/>
    <p:sldId xmlns:r="http://schemas.openxmlformats.org/officeDocument/2006/relationships" id="259" r:id="R07acd4d9c03d4278"/>
    <p:sldId xmlns:r="http://schemas.openxmlformats.org/officeDocument/2006/relationships" id="260" r:id="R0c0a80b4c3e64b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b2ef7d6494d4a" /><Relationship Type="http://schemas.openxmlformats.org/officeDocument/2006/relationships/slide" Target="/ppt/slides/slide1.xml" Id="R3045e67428884c54" /><Relationship Type="http://schemas.openxmlformats.org/officeDocument/2006/relationships/slide" Target="/ppt/slides/slide2.xml" Id="R977fccf1e269421d" /><Relationship Type="http://schemas.openxmlformats.org/officeDocument/2006/relationships/slide" Target="/ppt/slides/slide3.xml" Id="R574396af6f554ef7" /><Relationship Type="http://schemas.openxmlformats.org/officeDocument/2006/relationships/slide" Target="/ppt/slides/slide4.xml" Id="R07acd4d9c03d4278" /><Relationship Type="http://schemas.openxmlformats.org/officeDocument/2006/relationships/slide" Target="/ppt/slides/slide5.xml" Id="R0c0a80b4c3e64b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578d885af4c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96d370ccc4cba" /><Relationship Type="http://schemas.openxmlformats.org/officeDocument/2006/relationships/theme" Target="/ppt/slideMasters/theme/theme1.xml" Id="R2d43bc86c03548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196d370ccc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ed23d84514c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4cf2f4273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0b389660a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4468693bd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cf001c0394f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STRYN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 KOMMUNE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postmottak@stryn.kommune.no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www.stryn.kommune.no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963 989 202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