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6b5bf04e9c48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a76d77b8da4cee"/>
  </p:sldMasterIdLst>
  <p:sldIdLst>
    <p:sldId xmlns:r="http://schemas.openxmlformats.org/officeDocument/2006/relationships" id="256" r:id="R001fb123e45b4fdf"/>
    <p:sldId xmlns:r="http://schemas.openxmlformats.org/officeDocument/2006/relationships" id="257" r:id="R8c317b599d8b492f"/>
    <p:sldId xmlns:r="http://schemas.openxmlformats.org/officeDocument/2006/relationships" id="258" r:id="R0695e7c9f1a641ca"/>
    <p:sldId xmlns:r="http://schemas.openxmlformats.org/officeDocument/2006/relationships" id="259" r:id="R2afdba4ca4f2431e"/>
    <p:sldId xmlns:r="http://schemas.openxmlformats.org/officeDocument/2006/relationships" id="260" r:id="Rf4999d9d9a8a4764"/>
    <p:sldId xmlns:r="http://schemas.openxmlformats.org/officeDocument/2006/relationships" id="261" r:id="Rf509d8be3f154d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a76d77b8da4cee" /><Relationship Type="http://schemas.openxmlformats.org/officeDocument/2006/relationships/slide" Target="/ppt/slides/slide1.xml" Id="R001fb123e45b4fdf" /><Relationship Type="http://schemas.openxmlformats.org/officeDocument/2006/relationships/slide" Target="/ppt/slides/slide2.xml" Id="R8c317b599d8b492f" /><Relationship Type="http://schemas.openxmlformats.org/officeDocument/2006/relationships/slide" Target="/ppt/slides/slide3.xml" Id="R0695e7c9f1a641ca" /><Relationship Type="http://schemas.openxmlformats.org/officeDocument/2006/relationships/slide" Target="/ppt/slides/slide4.xml" Id="R2afdba4ca4f2431e" /><Relationship Type="http://schemas.openxmlformats.org/officeDocument/2006/relationships/slide" Target="/ppt/slides/slide5.xml" Id="Rf4999d9d9a8a4764" /><Relationship Type="http://schemas.openxmlformats.org/officeDocument/2006/relationships/slide" Target="/ppt/slides/slide6.xml" Id="Rf509d8be3f154d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965de64b464d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3bed474f14e96" /><Relationship Type="http://schemas.openxmlformats.org/officeDocument/2006/relationships/theme" Target="/ppt/slideMasters/theme/theme1.xml" Id="Rcf9ea2fdf7204f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13bed474f14e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ffcf41eef41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31bd8de864c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49ba4a81941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5be9b15d144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bee1654b34a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b10bbc0be42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STRYN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STRYN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STRYN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STRYN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STRYN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STRYN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Tonningsgata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6783 Stryn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87 47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postmottak@stryn.kommune.no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www.stryn.kommune.no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963 989 202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STRYN KOMMUNE</a:t>
            </a:r>
          </a:p>
        </p:txBody>
      </p:sp>
    </p:spTree>
  </p:cSld>
  <p:clrMapOvr>
    <a:masterClrMapping xmlns:a="http://schemas.openxmlformats.org/drawingml/2006/main"/>
  </p:clrMapOvr>
</p:sld>
</file>