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a0d31ef42248c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3d52c0a27948b5"/>
  </p:sldMasterIdLst>
  <p:sldIdLst>
    <p:sldId xmlns:r="http://schemas.openxmlformats.org/officeDocument/2006/relationships" id="256" r:id="R76fa04eb2411408c"/>
    <p:sldId xmlns:r="http://schemas.openxmlformats.org/officeDocument/2006/relationships" id="257" r:id="Ra3d388bbd3034f09"/>
    <p:sldId xmlns:r="http://schemas.openxmlformats.org/officeDocument/2006/relationships" id="258" r:id="Rc6cfd4aa05204404"/>
    <p:sldId xmlns:r="http://schemas.openxmlformats.org/officeDocument/2006/relationships" id="259" r:id="R1962bec676254828"/>
    <p:sldId xmlns:r="http://schemas.openxmlformats.org/officeDocument/2006/relationships" id="260" r:id="R76d5c163479748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3d52c0a27948b5" /><Relationship Type="http://schemas.openxmlformats.org/officeDocument/2006/relationships/slide" Target="/ppt/slides/slide1.xml" Id="R76fa04eb2411408c" /><Relationship Type="http://schemas.openxmlformats.org/officeDocument/2006/relationships/slide" Target="/ppt/slides/slide2.xml" Id="Ra3d388bbd3034f09" /><Relationship Type="http://schemas.openxmlformats.org/officeDocument/2006/relationships/slide" Target="/ppt/slides/slide3.xml" Id="Rc6cfd4aa05204404" /><Relationship Type="http://schemas.openxmlformats.org/officeDocument/2006/relationships/slide" Target="/ppt/slides/slide4.xml" Id="R1962bec676254828" /><Relationship Type="http://schemas.openxmlformats.org/officeDocument/2006/relationships/slide" Target="/ppt/slides/slide5.xml" Id="R76d5c163479748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94853409f64f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9015347a04325" /><Relationship Type="http://schemas.openxmlformats.org/officeDocument/2006/relationships/theme" Target="/ppt/slideMasters/theme/theme1.xml" Id="R15c77c0b00fc405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39015347a043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8f0b67908845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83c21c29b46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1af3525f8d45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38343a6514d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46acd7c1c46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KRAGERØ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KRAGERØ KOMMUNE ble etablert [år] og holder til i Kragerø.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3770 Kragerø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98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post@kragero.kommune.no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www.kragero.kommune.no/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963 946 902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KRAGERØ KOMMUNE</a:t>
            </a:r>
          </a:p>
        </p:txBody>
      </p:sp>
    </p:spTree>
  </p:cSld>
  <p:clrMapOvr>
    <a:masterClrMapping xmlns:a="http://schemas.openxmlformats.org/drawingml/2006/main"/>
  </p:clrMapOvr>
</p:sld>
</file>