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9127bc2d4e47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2e0bc9649a41da"/>
  </p:sldMasterIdLst>
  <p:sldIdLst>
    <p:sldId xmlns:r="http://schemas.openxmlformats.org/officeDocument/2006/relationships" id="256" r:id="R41a22729386946e6"/>
    <p:sldId xmlns:r="http://schemas.openxmlformats.org/officeDocument/2006/relationships" id="257" r:id="R512c16735bbd406d"/>
    <p:sldId xmlns:r="http://schemas.openxmlformats.org/officeDocument/2006/relationships" id="258" r:id="R5208bc4d7de14a1d"/>
    <p:sldId xmlns:r="http://schemas.openxmlformats.org/officeDocument/2006/relationships" id="259" r:id="R9245e3d16482415b"/>
    <p:sldId xmlns:r="http://schemas.openxmlformats.org/officeDocument/2006/relationships" id="260" r:id="Rc2eeb13aea864235"/>
    <p:sldId xmlns:r="http://schemas.openxmlformats.org/officeDocument/2006/relationships" id="261" r:id="R0f168f71cb3240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2e0bc9649a41da" /><Relationship Type="http://schemas.openxmlformats.org/officeDocument/2006/relationships/slide" Target="/ppt/slides/slide1.xml" Id="R41a22729386946e6" /><Relationship Type="http://schemas.openxmlformats.org/officeDocument/2006/relationships/slide" Target="/ppt/slides/slide2.xml" Id="R512c16735bbd406d" /><Relationship Type="http://schemas.openxmlformats.org/officeDocument/2006/relationships/slide" Target="/ppt/slides/slide3.xml" Id="R5208bc4d7de14a1d" /><Relationship Type="http://schemas.openxmlformats.org/officeDocument/2006/relationships/slide" Target="/ppt/slides/slide4.xml" Id="R9245e3d16482415b" /><Relationship Type="http://schemas.openxmlformats.org/officeDocument/2006/relationships/slide" Target="/ppt/slides/slide5.xml" Id="Rc2eeb13aea864235" /><Relationship Type="http://schemas.openxmlformats.org/officeDocument/2006/relationships/slide" Target="/ppt/slides/slide6.xml" Id="R0f168f71cb3240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31c7b2616e49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369ea380348db" /><Relationship Type="http://schemas.openxmlformats.org/officeDocument/2006/relationships/theme" Target="/ppt/slideMasters/theme/theme1.xml" Id="R71ae000dd5fd4c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f369ea380348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fc2d1d38048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61a3fd86848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023c047c04c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287baf68d46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6b0505ca14c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43c2f09ab43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EVANGELISK LUTHERSKE FRIKIRKE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EVANGELISK LUTHERSKE FRIKIRKE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68 286 277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−5 689 457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1 075 865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80 722 838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88 015 607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74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post@frikirken.no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www.frikirken.no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963 558 406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