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db7ae21508447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124a9879424ced"/>
  </p:sldMasterIdLst>
  <p:sldIdLst>
    <p:sldId xmlns:r="http://schemas.openxmlformats.org/officeDocument/2006/relationships" id="256" r:id="R8676dbda57e34635"/>
    <p:sldId xmlns:r="http://schemas.openxmlformats.org/officeDocument/2006/relationships" id="257" r:id="Rf59bccd8068b451a"/>
    <p:sldId xmlns:r="http://schemas.openxmlformats.org/officeDocument/2006/relationships" id="258" r:id="R85bd576ff1464abd"/>
    <p:sldId xmlns:r="http://schemas.openxmlformats.org/officeDocument/2006/relationships" id="259" r:id="Re075f9e9ac4242da"/>
    <p:sldId xmlns:r="http://schemas.openxmlformats.org/officeDocument/2006/relationships" id="260" r:id="Rb1de81100f654e77"/>
    <p:sldId xmlns:r="http://schemas.openxmlformats.org/officeDocument/2006/relationships" id="261" r:id="R2358987380e14027"/>
    <p:sldId xmlns:r="http://schemas.openxmlformats.org/officeDocument/2006/relationships" id="262" r:id="Rea6282edb4dc4f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124a9879424ced" /><Relationship Type="http://schemas.openxmlformats.org/officeDocument/2006/relationships/slide" Target="/ppt/slides/slide1.xml" Id="R8676dbda57e34635" /><Relationship Type="http://schemas.openxmlformats.org/officeDocument/2006/relationships/slide" Target="/ppt/slides/slide2.xml" Id="Rf59bccd8068b451a" /><Relationship Type="http://schemas.openxmlformats.org/officeDocument/2006/relationships/slide" Target="/ppt/slides/slide3.xml" Id="R85bd576ff1464abd" /><Relationship Type="http://schemas.openxmlformats.org/officeDocument/2006/relationships/slide" Target="/ppt/slides/slide4.xml" Id="Re075f9e9ac4242da" /><Relationship Type="http://schemas.openxmlformats.org/officeDocument/2006/relationships/slide" Target="/ppt/slides/slide5.xml" Id="Rb1de81100f654e77" /><Relationship Type="http://schemas.openxmlformats.org/officeDocument/2006/relationships/slide" Target="/ppt/slides/slide6.xml" Id="R2358987380e14027" /><Relationship Type="http://schemas.openxmlformats.org/officeDocument/2006/relationships/slide" Target="/ppt/slides/slide7.xml" Id="Rea6282edb4dc4f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7ae46e42a64b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0ab9a58fd4761" /><Relationship Type="http://schemas.openxmlformats.org/officeDocument/2006/relationships/theme" Target="/ppt/slideMasters/theme/theme1.xml" Id="R6ed239fd358847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60ab9a58fd47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6c4630d994b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c20f99f78d42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ab165849547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aafd8b8c542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50df45202445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4b437422d48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053a60fe841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LILLEHAMMER KULTUR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LILLEHAMMER KULTUR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−127 033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1 728 794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14 045 818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22 222 516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REIDAR ØIE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Odd Reidar Øie, Grønstads gate 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2609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963 325 630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