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f2bce8ee1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8ca3a3bd24a72"/>
  </p:sldMasterIdLst>
  <p:sldIdLst>
    <p:sldId xmlns:r="http://schemas.openxmlformats.org/officeDocument/2006/relationships" id="256" r:id="R247f89e72db94aa5"/>
    <p:sldId xmlns:r="http://schemas.openxmlformats.org/officeDocument/2006/relationships" id="257" r:id="Rea20c3912c38464b"/>
    <p:sldId xmlns:r="http://schemas.openxmlformats.org/officeDocument/2006/relationships" id="258" r:id="R573159880d2a415b"/>
    <p:sldId xmlns:r="http://schemas.openxmlformats.org/officeDocument/2006/relationships" id="259" r:id="R4193c6cb2f2c4419"/>
    <p:sldId xmlns:r="http://schemas.openxmlformats.org/officeDocument/2006/relationships" id="260" r:id="R9fd9958fce114cb1"/>
    <p:sldId xmlns:r="http://schemas.openxmlformats.org/officeDocument/2006/relationships" id="261" r:id="Rf074c8d241d546c5"/>
    <p:sldId xmlns:r="http://schemas.openxmlformats.org/officeDocument/2006/relationships" id="262" r:id="R09a12af1398b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8ca3a3bd24a72" /><Relationship Type="http://schemas.openxmlformats.org/officeDocument/2006/relationships/slide" Target="/ppt/slides/slide1.xml" Id="R247f89e72db94aa5" /><Relationship Type="http://schemas.openxmlformats.org/officeDocument/2006/relationships/slide" Target="/ppt/slides/slide2.xml" Id="Rea20c3912c38464b" /><Relationship Type="http://schemas.openxmlformats.org/officeDocument/2006/relationships/slide" Target="/ppt/slides/slide3.xml" Id="R573159880d2a415b" /><Relationship Type="http://schemas.openxmlformats.org/officeDocument/2006/relationships/slide" Target="/ppt/slides/slide4.xml" Id="R4193c6cb2f2c4419" /><Relationship Type="http://schemas.openxmlformats.org/officeDocument/2006/relationships/slide" Target="/ppt/slides/slide5.xml" Id="R9fd9958fce114cb1" /><Relationship Type="http://schemas.openxmlformats.org/officeDocument/2006/relationships/slide" Target="/ppt/slides/slide6.xml" Id="Rf074c8d241d546c5" /><Relationship Type="http://schemas.openxmlformats.org/officeDocument/2006/relationships/slide" Target="/ppt/slides/slide7.xml" Id="R09a12af1398b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7330f9da3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cfbf3d9b40b5" /><Relationship Type="http://schemas.openxmlformats.org/officeDocument/2006/relationships/theme" Target="/ppt/slideMasters/theme/theme1.xml" Id="R0d4f867a4841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6cfbf3d9b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5d7825a7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e7efc522e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40c9d9e55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025567d8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9c2b24bc3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307ae7a46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96b8d6624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