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25bab825184f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9457ac137e42f6"/>
  </p:sldMasterIdLst>
  <p:sldIdLst>
    <p:sldId xmlns:r="http://schemas.openxmlformats.org/officeDocument/2006/relationships" id="256" r:id="R810c9f1bcac34dc4"/>
    <p:sldId xmlns:r="http://schemas.openxmlformats.org/officeDocument/2006/relationships" id="257" r:id="Rf4568647c9f640a6"/>
    <p:sldId xmlns:r="http://schemas.openxmlformats.org/officeDocument/2006/relationships" id="258" r:id="R10078118fa2842c5"/>
    <p:sldId xmlns:r="http://schemas.openxmlformats.org/officeDocument/2006/relationships" id="259" r:id="Rda702fa7c30d49c2"/>
    <p:sldId xmlns:r="http://schemas.openxmlformats.org/officeDocument/2006/relationships" id="260" r:id="R9e106e31d8d64560"/>
    <p:sldId xmlns:r="http://schemas.openxmlformats.org/officeDocument/2006/relationships" id="261" r:id="Rff69ff6a651c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9457ac137e42f6" /><Relationship Type="http://schemas.openxmlformats.org/officeDocument/2006/relationships/slide" Target="/ppt/slides/slide1.xml" Id="R810c9f1bcac34dc4" /><Relationship Type="http://schemas.openxmlformats.org/officeDocument/2006/relationships/slide" Target="/ppt/slides/slide2.xml" Id="Rf4568647c9f640a6" /><Relationship Type="http://schemas.openxmlformats.org/officeDocument/2006/relationships/slide" Target="/ppt/slides/slide3.xml" Id="R10078118fa2842c5" /><Relationship Type="http://schemas.openxmlformats.org/officeDocument/2006/relationships/slide" Target="/ppt/slides/slide4.xml" Id="Rda702fa7c30d49c2" /><Relationship Type="http://schemas.openxmlformats.org/officeDocument/2006/relationships/slide" Target="/ppt/slides/slide5.xml" Id="R9e106e31d8d64560" /><Relationship Type="http://schemas.openxmlformats.org/officeDocument/2006/relationships/slide" Target="/ppt/slides/slide6.xml" Id="Rff69ff6a651c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91a8873814a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cf6c7856c43c8" /><Relationship Type="http://schemas.openxmlformats.org/officeDocument/2006/relationships/theme" Target="/ppt/slideMasters/theme/theme1.xml" Id="Ra299ec5295cf49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3cf6c7856c43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d2029554e4c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5433b687044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03609c30340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a7f0f599845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90e92b51c46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ebb789e804c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Kiellands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erik@myhrer.com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963 070 365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INVEST AS</a:t>
            </a:r>
          </a:p>
        </p:txBody>
      </p:sp>
    </p:spTree>
  </p:cSld>
  <p:clrMapOvr>
    <a:masterClrMapping xmlns:a="http://schemas.openxmlformats.org/drawingml/2006/main"/>
  </p:clrMapOvr>
</p:sld>
</file>