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f0b2b50c5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95af138344658"/>
  </p:sldMasterIdLst>
  <p:sldIdLst>
    <p:sldId xmlns:r="http://schemas.openxmlformats.org/officeDocument/2006/relationships" id="256" r:id="R10fe343c375b43d2"/>
    <p:sldId xmlns:r="http://schemas.openxmlformats.org/officeDocument/2006/relationships" id="257" r:id="R0c49d35cd20c4384"/>
    <p:sldId xmlns:r="http://schemas.openxmlformats.org/officeDocument/2006/relationships" id="258" r:id="Rfc88da59bc0e401e"/>
    <p:sldId xmlns:r="http://schemas.openxmlformats.org/officeDocument/2006/relationships" id="259" r:id="R12cb4f0ad6b143c4"/>
    <p:sldId xmlns:r="http://schemas.openxmlformats.org/officeDocument/2006/relationships" id="260" r:id="R3e306ce3156c482d"/>
    <p:sldId xmlns:r="http://schemas.openxmlformats.org/officeDocument/2006/relationships" id="261" r:id="R170a597119934a56"/>
    <p:sldId xmlns:r="http://schemas.openxmlformats.org/officeDocument/2006/relationships" id="262" r:id="Rab6075d118c9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95af138344658" /><Relationship Type="http://schemas.openxmlformats.org/officeDocument/2006/relationships/slide" Target="/ppt/slides/slide1.xml" Id="R10fe343c375b43d2" /><Relationship Type="http://schemas.openxmlformats.org/officeDocument/2006/relationships/slide" Target="/ppt/slides/slide2.xml" Id="R0c49d35cd20c4384" /><Relationship Type="http://schemas.openxmlformats.org/officeDocument/2006/relationships/slide" Target="/ppt/slides/slide3.xml" Id="Rfc88da59bc0e401e" /><Relationship Type="http://schemas.openxmlformats.org/officeDocument/2006/relationships/slide" Target="/ppt/slides/slide4.xml" Id="R12cb4f0ad6b143c4" /><Relationship Type="http://schemas.openxmlformats.org/officeDocument/2006/relationships/slide" Target="/ppt/slides/slide5.xml" Id="R3e306ce3156c482d" /><Relationship Type="http://schemas.openxmlformats.org/officeDocument/2006/relationships/slide" Target="/ppt/slides/slide6.xml" Id="R170a597119934a56" /><Relationship Type="http://schemas.openxmlformats.org/officeDocument/2006/relationships/slide" Target="/ppt/slides/slide7.xml" Id="Rab6075d118c9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683bb61da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b70dcdc947e3" /><Relationship Type="http://schemas.openxmlformats.org/officeDocument/2006/relationships/theme" Target="/ppt/slideMasters/theme/theme1.xml" Id="R2749e3d092b3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ab70dcdc9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cbc4725c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a541dadb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632410bc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8fe91195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23add903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0a48ebb8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94d96326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117 241 218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166 298 059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208 278 182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SANDBU  –  80,8 %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VISO INVEST AS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963 001 355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