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8a422d8d8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7abaa06ce42be"/>
  </p:sldMasterIdLst>
  <p:sldIdLst>
    <p:sldId xmlns:r="http://schemas.openxmlformats.org/officeDocument/2006/relationships" id="256" r:id="R950627d0793641b5"/>
    <p:sldId xmlns:r="http://schemas.openxmlformats.org/officeDocument/2006/relationships" id="257" r:id="Rfed4f53914b749ed"/>
    <p:sldId xmlns:r="http://schemas.openxmlformats.org/officeDocument/2006/relationships" id="258" r:id="R74c08be958ef4dae"/>
    <p:sldId xmlns:r="http://schemas.openxmlformats.org/officeDocument/2006/relationships" id="259" r:id="R80faef825eb1443e"/>
    <p:sldId xmlns:r="http://schemas.openxmlformats.org/officeDocument/2006/relationships" id="260" r:id="R4362749a4bf843ba"/>
    <p:sldId xmlns:r="http://schemas.openxmlformats.org/officeDocument/2006/relationships" id="261" r:id="R5c021d7ef73544ab"/>
    <p:sldId xmlns:r="http://schemas.openxmlformats.org/officeDocument/2006/relationships" id="262" r:id="Rbd6a16a3b875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7abaa06ce42be" /><Relationship Type="http://schemas.openxmlformats.org/officeDocument/2006/relationships/slide" Target="/ppt/slides/slide1.xml" Id="R950627d0793641b5" /><Relationship Type="http://schemas.openxmlformats.org/officeDocument/2006/relationships/slide" Target="/ppt/slides/slide2.xml" Id="Rfed4f53914b749ed" /><Relationship Type="http://schemas.openxmlformats.org/officeDocument/2006/relationships/slide" Target="/ppt/slides/slide3.xml" Id="R74c08be958ef4dae" /><Relationship Type="http://schemas.openxmlformats.org/officeDocument/2006/relationships/slide" Target="/ppt/slides/slide4.xml" Id="R80faef825eb1443e" /><Relationship Type="http://schemas.openxmlformats.org/officeDocument/2006/relationships/slide" Target="/ppt/slides/slide5.xml" Id="R4362749a4bf843ba" /><Relationship Type="http://schemas.openxmlformats.org/officeDocument/2006/relationships/slide" Target="/ppt/slides/slide6.xml" Id="R5c021d7ef73544ab" /><Relationship Type="http://schemas.openxmlformats.org/officeDocument/2006/relationships/slide" Target="/ppt/slides/slide7.xml" Id="Rbd6a16a3b875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1fe38a188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5332950a4615" /><Relationship Type="http://schemas.openxmlformats.org/officeDocument/2006/relationships/theme" Target="/ppt/slideMasters/theme/theme1.xml" Id="Re8c4e808b583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b5332950a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8c90a3ae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5d80c976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bc8aa930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cd922362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caccea6e8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9936459e641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60224b1c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AS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