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bb56ef6c8340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0bef90a98b4c51"/>
  </p:sldMasterIdLst>
  <p:sldIdLst>
    <p:sldId xmlns:r="http://schemas.openxmlformats.org/officeDocument/2006/relationships" id="256" r:id="Rbf3d6422d0c84c29"/>
    <p:sldId xmlns:r="http://schemas.openxmlformats.org/officeDocument/2006/relationships" id="257" r:id="Rf240d4aeeb884317"/>
    <p:sldId xmlns:r="http://schemas.openxmlformats.org/officeDocument/2006/relationships" id="258" r:id="R391fc02ee1524a4f"/>
    <p:sldId xmlns:r="http://schemas.openxmlformats.org/officeDocument/2006/relationships" id="259" r:id="Rd3b83610453f4a29"/>
    <p:sldId xmlns:r="http://schemas.openxmlformats.org/officeDocument/2006/relationships" id="260" r:id="Recb63756e2c44ca4"/>
    <p:sldId xmlns:r="http://schemas.openxmlformats.org/officeDocument/2006/relationships" id="261" r:id="Rf8be4d9e237145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0bef90a98b4c51" /><Relationship Type="http://schemas.openxmlformats.org/officeDocument/2006/relationships/slide" Target="/ppt/slides/slide1.xml" Id="Rbf3d6422d0c84c29" /><Relationship Type="http://schemas.openxmlformats.org/officeDocument/2006/relationships/slide" Target="/ppt/slides/slide2.xml" Id="Rf240d4aeeb884317" /><Relationship Type="http://schemas.openxmlformats.org/officeDocument/2006/relationships/slide" Target="/ppt/slides/slide3.xml" Id="R391fc02ee1524a4f" /><Relationship Type="http://schemas.openxmlformats.org/officeDocument/2006/relationships/slide" Target="/ppt/slides/slide4.xml" Id="Rd3b83610453f4a29" /><Relationship Type="http://schemas.openxmlformats.org/officeDocument/2006/relationships/slide" Target="/ppt/slides/slide5.xml" Id="Recb63756e2c44ca4" /><Relationship Type="http://schemas.openxmlformats.org/officeDocument/2006/relationships/slide" Target="/ppt/slides/slide6.xml" Id="Rf8be4d9e237145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5371af816f49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501452fdd414c" /><Relationship Type="http://schemas.openxmlformats.org/officeDocument/2006/relationships/theme" Target="/ppt/slideMasters/theme/theme1.xml" Id="R632075b7484e4c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4501452fdd41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1407334154e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25e4f5f6f48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7d91f36aa4d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09ee7044a49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80188cc2c44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8ddf1a27044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962 964 591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