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6a80feb1554f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a920929bb44f4b"/>
  </p:sldMasterIdLst>
  <p:sldIdLst>
    <p:sldId xmlns:r="http://schemas.openxmlformats.org/officeDocument/2006/relationships" id="256" r:id="R6caa8c9d897f454c"/>
    <p:sldId xmlns:r="http://schemas.openxmlformats.org/officeDocument/2006/relationships" id="257" r:id="R9e82747ab1554439"/>
    <p:sldId xmlns:r="http://schemas.openxmlformats.org/officeDocument/2006/relationships" id="258" r:id="Rd300fa31cd3e4554"/>
    <p:sldId xmlns:r="http://schemas.openxmlformats.org/officeDocument/2006/relationships" id="259" r:id="R4efd71a55aa048d4"/>
    <p:sldId xmlns:r="http://schemas.openxmlformats.org/officeDocument/2006/relationships" id="260" r:id="Ra82b74fbd8124ab1"/>
    <p:sldId xmlns:r="http://schemas.openxmlformats.org/officeDocument/2006/relationships" id="261" r:id="R493459bf7bfe488f"/>
    <p:sldId xmlns:r="http://schemas.openxmlformats.org/officeDocument/2006/relationships" id="262" r:id="R52f093dcfbb541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920929bb44f4b" /><Relationship Type="http://schemas.openxmlformats.org/officeDocument/2006/relationships/slide" Target="/ppt/slides/slide1.xml" Id="R6caa8c9d897f454c" /><Relationship Type="http://schemas.openxmlformats.org/officeDocument/2006/relationships/slide" Target="/ppt/slides/slide2.xml" Id="R9e82747ab1554439" /><Relationship Type="http://schemas.openxmlformats.org/officeDocument/2006/relationships/slide" Target="/ppt/slides/slide3.xml" Id="Rd300fa31cd3e4554" /><Relationship Type="http://schemas.openxmlformats.org/officeDocument/2006/relationships/slide" Target="/ppt/slides/slide4.xml" Id="R4efd71a55aa048d4" /><Relationship Type="http://schemas.openxmlformats.org/officeDocument/2006/relationships/slide" Target="/ppt/slides/slide5.xml" Id="Ra82b74fbd8124ab1" /><Relationship Type="http://schemas.openxmlformats.org/officeDocument/2006/relationships/slide" Target="/ppt/slides/slide6.xml" Id="R493459bf7bfe488f" /><Relationship Type="http://schemas.openxmlformats.org/officeDocument/2006/relationships/slide" Target="/ppt/slides/slide7.xml" Id="R52f093dcfbb541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14d22259a48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983e5c6f345a5" /><Relationship Type="http://schemas.openxmlformats.org/officeDocument/2006/relationships/theme" Target="/ppt/slideMasters/theme/theme1.xml" Id="Re4b3bd86821c4b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8983e5c6f345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3806692fc4e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f507bd6ee43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82d83bf9f48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d7d066b0845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3830f13e541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c138bbd6947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fdb5af38748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TRUMPY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TRUMPY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20 397 021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518 084 879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522 876 017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MARTENS DIDRIK TRUMPY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962 941 478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