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44d211ec244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2a91d6f734958"/>
  </p:sldMasterIdLst>
  <p:sldIdLst>
    <p:sldId xmlns:r="http://schemas.openxmlformats.org/officeDocument/2006/relationships" id="256" r:id="Reeb0cd45bcb44867"/>
    <p:sldId xmlns:r="http://schemas.openxmlformats.org/officeDocument/2006/relationships" id="257" r:id="R440ac93376234e4f"/>
    <p:sldId xmlns:r="http://schemas.openxmlformats.org/officeDocument/2006/relationships" id="258" r:id="R8e1158ebfc7f4307"/>
    <p:sldId xmlns:r="http://schemas.openxmlformats.org/officeDocument/2006/relationships" id="259" r:id="R02706c92bc344c3d"/>
    <p:sldId xmlns:r="http://schemas.openxmlformats.org/officeDocument/2006/relationships" id="260" r:id="Re11010528e9e483e"/>
    <p:sldId xmlns:r="http://schemas.openxmlformats.org/officeDocument/2006/relationships" id="261" r:id="Rfc6cd00324af4c14"/>
    <p:sldId xmlns:r="http://schemas.openxmlformats.org/officeDocument/2006/relationships" id="262" r:id="Rb3d6a67bde11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2a91d6f734958" /><Relationship Type="http://schemas.openxmlformats.org/officeDocument/2006/relationships/slide" Target="/ppt/slides/slide1.xml" Id="Reeb0cd45bcb44867" /><Relationship Type="http://schemas.openxmlformats.org/officeDocument/2006/relationships/slide" Target="/ppt/slides/slide2.xml" Id="R440ac93376234e4f" /><Relationship Type="http://schemas.openxmlformats.org/officeDocument/2006/relationships/slide" Target="/ppt/slides/slide3.xml" Id="R8e1158ebfc7f4307" /><Relationship Type="http://schemas.openxmlformats.org/officeDocument/2006/relationships/slide" Target="/ppt/slides/slide4.xml" Id="R02706c92bc344c3d" /><Relationship Type="http://schemas.openxmlformats.org/officeDocument/2006/relationships/slide" Target="/ppt/slides/slide5.xml" Id="Re11010528e9e483e" /><Relationship Type="http://schemas.openxmlformats.org/officeDocument/2006/relationships/slide" Target="/ppt/slides/slide6.xml" Id="Rfc6cd00324af4c14" /><Relationship Type="http://schemas.openxmlformats.org/officeDocument/2006/relationships/slide" Target="/ppt/slides/slide7.xml" Id="Rb3d6a67bde11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159727c734c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7c272e3e045c9" /><Relationship Type="http://schemas.openxmlformats.org/officeDocument/2006/relationships/theme" Target="/ppt/slideMasters/theme/theme1.xml" Id="R55c04f76e78a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67c272e3e0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6a6b69c09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a7d5a4705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48a75e77d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a8a230d13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a9465ed540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569b5739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28adbc1a8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2 033 691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BO EBER OLSSON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232, H0401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22722350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962 939 309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