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4269eafa248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73ba2912d45e2"/>
  </p:sldMasterIdLst>
  <p:sldIdLst>
    <p:sldId xmlns:r="http://schemas.openxmlformats.org/officeDocument/2006/relationships" id="256" r:id="R202cb8738c1d4512"/>
    <p:sldId xmlns:r="http://schemas.openxmlformats.org/officeDocument/2006/relationships" id="257" r:id="R9191c8274de24c1f"/>
    <p:sldId xmlns:r="http://schemas.openxmlformats.org/officeDocument/2006/relationships" id="258" r:id="Ra797f89a047c4e7c"/>
    <p:sldId xmlns:r="http://schemas.openxmlformats.org/officeDocument/2006/relationships" id="259" r:id="Rfd7cfe03d1574361"/>
    <p:sldId xmlns:r="http://schemas.openxmlformats.org/officeDocument/2006/relationships" id="260" r:id="Rd73d2d3a3a4748a3"/>
    <p:sldId xmlns:r="http://schemas.openxmlformats.org/officeDocument/2006/relationships" id="261" r:id="Rb1afafb7b33e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73ba2912d45e2" /><Relationship Type="http://schemas.openxmlformats.org/officeDocument/2006/relationships/slide" Target="/ppt/slides/slide1.xml" Id="R202cb8738c1d4512" /><Relationship Type="http://schemas.openxmlformats.org/officeDocument/2006/relationships/slide" Target="/ppt/slides/slide2.xml" Id="R9191c8274de24c1f" /><Relationship Type="http://schemas.openxmlformats.org/officeDocument/2006/relationships/slide" Target="/ppt/slides/slide3.xml" Id="Ra797f89a047c4e7c" /><Relationship Type="http://schemas.openxmlformats.org/officeDocument/2006/relationships/slide" Target="/ppt/slides/slide4.xml" Id="Rfd7cfe03d1574361" /><Relationship Type="http://schemas.openxmlformats.org/officeDocument/2006/relationships/slide" Target="/ppt/slides/slide5.xml" Id="Rd73d2d3a3a4748a3" /><Relationship Type="http://schemas.openxmlformats.org/officeDocument/2006/relationships/slide" Target="/ppt/slides/slide6.xml" Id="Rb1afafb7b33e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60aa29e5e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bed6c1f6341d6" /><Relationship Type="http://schemas.openxmlformats.org/officeDocument/2006/relationships/theme" Target="/ppt/slideMasters/theme/theme1.xml" Id="R7049b3ae97c645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bed6c1f63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65f75e2a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307f6502c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3373e27e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62f5905f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b090865f48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76c908f5d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