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92af2f244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99e4ae7a24eb7"/>
  </p:sldMasterIdLst>
  <p:sldIdLst>
    <p:sldId xmlns:r="http://schemas.openxmlformats.org/officeDocument/2006/relationships" id="256" r:id="Ra37903ae2f8a4b89"/>
    <p:sldId xmlns:r="http://schemas.openxmlformats.org/officeDocument/2006/relationships" id="257" r:id="R5a971572647d4394"/>
    <p:sldId xmlns:r="http://schemas.openxmlformats.org/officeDocument/2006/relationships" id="258" r:id="R96f07d52749340ce"/>
    <p:sldId xmlns:r="http://schemas.openxmlformats.org/officeDocument/2006/relationships" id="259" r:id="R4a0b16ce4ff74bba"/>
    <p:sldId xmlns:r="http://schemas.openxmlformats.org/officeDocument/2006/relationships" id="260" r:id="R70d1c5df073b497b"/>
    <p:sldId xmlns:r="http://schemas.openxmlformats.org/officeDocument/2006/relationships" id="261" r:id="Ra8c9430f35c7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99e4ae7a24eb7" /><Relationship Type="http://schemas.openxmlformats.org/officeDocument/2006/relationships/slide" Target="/ppt/slides/slide1.xml" Id="Ra37903ae2f8a4b89" /><Relationship Type="http://schemas.openxmlformats.org/officeDocument/2006/relationships/slide" Target="/ppt/slides/slide2.xml" Id="R5a971572647d4394" /><Relationship Type="http://schemas.openxmlformats.org/officeDocument/2006/relationships/slide" Target="/ppt/slides/slide3.xml" Id="R96f07d52749340ce" /><Relationship Type="http://schemas.openxmlformats.org/officeDocument/2006/relationships/slide" Target="/ppt/slides/slide4.xml" Id="R4a0b16ce4ff74bba" /><Relationship Type="http://schemas.openxmlformats.org/officeDocument/2006/relationships/slide" Target="/ppt/slides/slide5.xml" Id="R70d1c5df073b497b" /><Relationship Type="http://schemas.openxmlformats.org/officeDocument/2006/relationships/slide" Target="/ppt/slides/slide6.xml" Id="Ra8c9430f35c7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b4d70898f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c97bd1cef4371" /><Relationship Type="http://schemas.openxmlformats.org/officeDocument/2006/relationships/theme" Target="/ppt/slideMasters/theme/theme1.xml" Id="R9422b71e953a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1c97bd1cef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fe045e388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1d6330e74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f080a2d5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2a92d0f61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39285adb2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ed435e00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HELENE SUNDELIN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HELENE SUNDELIN JOHANSEN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