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147725997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eeff6133f46b1"/>
  </p:sldMasterIdLst>
  <p:sldIdLst>
    <p:sldId xmlns:r="http://schemas.openxmlformats.org/officeDocument/2006/relationships" id="256" r:id="R1ba34a4c5644470e"/>
    <p:sldId xmlns:r="http://schemas.openxmlformats.org/officeDocument/2006/relationships" id="257" r:id="R66f011e1947048cf"/>
    <p:sldId xmlns:r="http://schemas.openxmlformats.org/officeDocument/2006/relationships" id="258" r:id="R07f776082a6441e9"/>
    <p:sldId xmlns:r="http://schemas.openxmlformats.org/officeDocument/2006/relationships" id="259" r:id="Ra1ef14eacf0447bc"/>
    <p:sldId xmlns:r="http://schemas.openxmlformats.org/officeDocument/2006/relationships" id="260" r:id="Rf64a577abd324aff"/>
    <p:sldId xmlns:r="http://schemas.openxmlformats.org/officeDocument/2006/relationships" id="261" r:id="Rbe9323b5b487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eeff6133f46b1" /><Relationship Type="http://schemas.openxmlformats.org/officeDocument/2006/relationships/slide" Target="/ppt/slides/slide1.xml" Id="R1ba34a4c5644470e" /><Relationship Type="http://schemas.openxmlformats.org/officeDocument/2006/relationships/slide" Target="/ppt/slides/slide2.xml" Id="R66f011e1947048cf" /><Relationship Type="http://schemas.openxmlformats.org/officeDocument/2006/relationships/slide" Target="/ppt/slides/slide3.xml" Id="R07f776082a6441e9" /><Relationship Type="http://schemas.openxmlformats.org/officeDocument/2006/relationships/slide" Target="/ppt/slides/slide4.xml" Id="Ra1ef14eacf0447bc" /><Relationship Type="http://schemas.openxmlformats.org/officeDocument/2006/relationships/slide" Target="/ppt/slides/slide5.xml" Id="Rf64a577abd324aff" /><Relationship Type="http://schemas.openxmlformats.org/officeDocument/2006/relationships/slide" Target="/ppt/slides/slide6.xml" Id="Rbe9323b5b487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52856b215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a23eb4b554bb9" /><Relationship Type="http://schemas.openxmlformats.org/officeDocument/2006/relationships/theme" Target="/ppt/slideMasters/theme/theme1.xml" Id="Rc6b976e1f177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a23eb4b55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6095b1b084a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319316155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d5e371052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af70e337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5dfcf6d8d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ab7e227d1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IKO INSTITUTT FOR KIRKE OG OPPVEKST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IKO INSTITUTT FOR KIRKE OG OPPVEKST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−1 400 165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1 691 434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59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960 496 582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IKO INSTITUTT FOR KIRKE OG OPPVEKST</a:t>
            </a:r>
          </a:p>
        </p:txBody>
      </p:sp>
    </p:spTree>
  </p:cSld>
  <p:clrMapOvr>
    <a:masterClrMapping xmlns:a="http://schemas.openxmlformats.org/drawingml/2006/main"/>
  </p:clrMapOvr>
</p:sld>
</file>