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984535cf3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4857812bd4522"/>
  </p:sldMasterIdLst>
  <p:sldIdLst>
    <p:sldId xmlns:r="http://schemas.openxmlformats.org/officeDocument/2006/relationships" id="256" r:id="Rcfcba4f7a08f4332"/>
    <p:sldId xmlns:r="http://schemas.openxmlformats.org/officeDocument/2006/relationships" id="257" r:id="Re6a70179159f4cb3"/>
    <p:sldId xmlns:r="http://schemas.openxmlformats.org/officeDocument/2006/relationships" id="258" r:id="Raeaaaf568ee74459"/>
    <p:sldId xmlns:r="http://schemas.openxmlformats.org/officeDocument/2006/relationships" id="259" r:id="R8f5fd496b60a4471"/>
    <p:sldId xmlns:r="http://schemas.openxmlformats.org/officeDocument/2006/relationships" id="260" r:id="Rd613dd337ebd4465"/>
    <p:sldId xmlns:r="http://schemas.openxmlformats.org/officeDocument/2006/relationships" id="261" r:id="Ra556cef6e13d4fc0"/>
    <p:sldId xmlns:r="http://schemas.openxmlformats.org/officeDocument/2006/relationships" id="262" r:id="Ra3ef05baca40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4857812bd4522" /><Relationship Type="http://schemas.openxmlformats.org/officeDocument/2006/relationships/slide" Target="/ppt/slides/slide1.xml" Id="Rcfcba4f7a08f4332" /><Relationship Type="http://schemas.openxmlformats.org/officeDocument/2006/relationships/slide" Target="/ppt/slides/slide2.xml" Id="Re6a70179159f4cb3" /><Relationship Type="http://schemas.openxmlformats.org/officeDocument/2006/relationships/slide" Target="/ppt/slides/slide3.xml" Id="Raeaaaf568ee74459" /><Relationship Type="http://schemas.openxmlformats.org/officeDocument/2006/relationships/slide" Target="/ppt/slides/slide4.xml" Id="R8f5fd496b60a4471" /><Relationship Type="http://schemas.openxmlformats.org/officeDocument/2006/relationships/slide" Target="/ppt/slides/slide5.xml" Id="Rd613dd337ebd4465" /><Relationship Type="http://schemas.openxmlformats.org/officeDocument/2006/relationships/slide" Target="/ppt/slides/slide6.xml" Id="Ra556cef6e13d4fc0" /><Relationship Type="http://schemas.openxmlformats.org/officeDocument/2006/relationships/slide" Target="/ppt/slides/slide7.xml" Id="Ra3ef05baca40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479a0de03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23bd92694bbf" /><Relationship Type="http://schemas.openxmlformats.org/officeDocument/2006/relationships/theme" Target="/ppt/slideMasters/theme/theme1.xml" Id="Ree10796d1ab0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123bd9269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c9dc067e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2637624f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dd3ef787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2974235b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926742b0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e12898f714d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f6f84988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