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1f264e714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a1637fb0f4a33"/>
  </p:sldMasterIdLst>
  <p:sldIdLst>
    <p:sldId xmlns:r="http://schemas.openxmlformats.org/officeDocument/2006/relationships" id="256" r:id="R3142dc7608d44f6e"/>
    <p:sldId xmlns:r="http://schemas.openxmlformats.org/officeDocument/2006/relationships" id="257" r:id="Rbe5ae161f8154df5"/>
    <p:sldId xmlns:r="http://schemas.openxmlformats.org/officeDocument/2006/relationships" id="258" r:id="R414455a1e91a4cf2"/>
    <p:sldId xmlns:r="http://schemas.openxmlformats.org/officeDocument/2006/relationships" id="259" r:id="Rc41430b390f549b6"/>
    <p:sldId xmlns:r="http://schemas.openxmlformats.org/officeDocument/2006/relationships" id="260" r:id="R2f0c22ecc86646d0"/>
    <p:sldId xmlns:r="http://schemas.openxmlformats.org/officeDocument/2006/relationships" id="261" r:id="Re2a3a7f0016a4dbe"/>
    <p:sldId xmlns:r="http://schemas.openxmlformats.org/officeDocument/2006/relationships" id="262" r:id="R2ab348d8c510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a1637fb0f4a33" /><Relationship Type="http://schemas.openxmlformats.org/officeDocument/2006/relationships/slide" Target="/ppt/slides/slide1.xml" Id="R3142dc7608d44f6e" /><Relationship Type="http://schemas.openxmlformats.org/officeDocument/2006/relationships/slide" Target="/ppt/slides/slide2.xml" Id="Rbe5ae161f8154df5" /><Relationship Type="http://schemas.openxmlformats.org/officeDocument/2006/relationships/slide" Target="/ppt/slides/slide3.xml" Id="R414455a1e91a4cf2" /><Relationship Type="http://schemas.openxmlformats.org/officeDocument/2006/relationships/slide" Target="/ppt/slides/slide4.xml" Id="Rc41430b390f549b6" /><Relationship Type="http://schemas.openxmlformats.org/officeDocument/2006/relationships/slide" Target="/ppt/slides/slide5.xml" Id="R2f0c22ecc86646d0" /><Relationship Type="http://schemas.openxmlformats.org/officeDocument/2006/relationships/slide" Target="/ppt/slides/slide6.xml" Id="Re2a3a7f0016a4dbe" /><Relationship Type="http://schemas.openxmlformats.org/officeDocument/2006/relationships/slide" Target="/ppt/slides/slide7.xml" Id="R2ab348d8c510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c67a57450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cf2620ab24b6e" /><Relationship Type="http://schemas.openxmlformats.org/officeDocument/2006/relationships/theme" Target="/ppt/slideMasters/theme/theme1.xml" Id="R161fbc2c87b8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dcf2620ab2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bb2a47778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b143f22f4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7181a3083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bc93a1c46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332ad3b20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8367138a5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f2c3aa961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SELITAR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SELITAR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25 245 717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141 921 380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143 953 722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THOME SVEN FRIDTJOV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Tyristubben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sft@findpartners.net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959 833 559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SELITAR AS</a:t>
            </a:r>
          </a:p>
        </p:txBody>
      </p:sp>
    </p:spTree>
  </p:cSld>
  <p:clrMapOvr>
    <a:masterClrMapping xmlns:a="http://schemas.openxmlformats.org/drawingml/2006/main"/>
  </p:clrMapOvr>
</p:sld>
</file>