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2d5d8b057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bfe764126430d"/>
  </p:sldMasterIdLst>
  <p:sldIdLst>
    <p:sldId xmlns:r="http://schemas.openxmlformats.org/officeDocument/2006/relationships" id="256" r:id="R3bb0ee136ef84c97"/>
    <p:sldId xmlns:r="http://schemas.openxmlformats.org/officeDocument/2006/relationships" id="257" r:id="R36f4beed9ff940ef"/>
    <p:sldId xmlns:r="http://schemas.openxmlformats.org/officeDocument/2006/relationships" id="258" r:id="Red5dca123d9f45aa"/>
    <p:sldId xmlns:r="http://schemas.openxmlformats.org/officeDocument/2006/relationships" id="259" r:id="R06fdd1c3babe4497"/>
    <p:sldId xmlns:r="http://schemas.openxmlformats.org/officeDocument/2006/relationships" id="260" r:id="Rca15fbdc0c864ec8"/>
    <p:sldId xmlns:r="http://schemas.openxmlformats.org/officeDocument/2006/relationships" id="261" r:id="R4803be7546ab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bfe764126430d" /><Relationship Type="http://schemas.openxmlformats.org/officeDocument/2006/relationships/slide" Target="/ppt/slides/slide1.xml" Id="R3bb0ee136ef84c97" /><Relationship Type="http://schemas.openxmlformats.org/officeDocument/2006/relationships/slide" Target="/ppt/slides/slide2.xml" Id="R36f4beed9ff940ef" /><Relationship Type="http://schemas.openxmlformats.org/officeDocument/2006/relationships/slide" Target="/ppt/slides/slide3.xml" Id="Red5dca123d9f45aa" /><Relationship Type="http://schemas.openxmlformats.org/officeDocument/2006/relationships/slide" Target="/ppt/slides/slide4.xml" Id="R06fdd1c3babe4497" /><Relationship Type="http://schemas.openxmlformats.org/officeDocument/2006/relationships/slide" Target="/ppt/slides/slide5.xml" Id="Rca15fbdc0c864ec8" /><Relationship Type="http://schemas.openxmlformats.org/officeDocument/2006/relationships/slide" Target="/ppt/slides/slide6.xml" Id="R4803be7546ab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ea7a2ccda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1f9514ad14ba0" /><Relationship Type="http://schemas.openxmlformats.org/officeDocument/2006/relationships/theme" Target="/ppt/slideMasters/theme/theme1.xml" Id="R4365363eec7d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1f9514ad1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8e724e3a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e0c2e0e8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cdc78d902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97de36ef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ea1baccc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bb1d52dc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BETHANIASTIFTELSEN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BETHANIASTIFTELSEN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58 455 190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58 455 190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Oalsgata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41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www.badeog.net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959 660 999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