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56daf93f42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a8e0943e14e4d"/>
  </p:sldMasterIdLst>
  <p:sldIdLst>
    <p:sldId xmlns:r="http://schemas.openxmlformats.org/officeDocument/2006/relationships" id="256" r:id="R675bf149e2124f18"/>
    <p:sldId xmlns:r="http://schemas.openxmlformats.org/officeDocument/2006/relationships" id="257" r:id="Rbc18419ce6dc4884"/>
    <p:sldId xmlns:r="http://schemas.openxmlformats.org/officeDocument/2006/relationships" id="258" r:id="Re020a40a430842be"/>
    <p:sldId xmlns:r="http://schemas.openxmlformats.org/officeDocument/2006/relationships" id="259" r:id="Rf0f85a54122446d1"/>
    <p:sldId xmlns:r="http://schemas.openxmlformats.org/officeDocument/2006/relationships" id="260" r:id="Ra219220c0ccb49cd"/>
    <p:sldId xmlns:r="http://schemas.openxmlformats.org/officeDocument/2006/relationships" id="261" r:id="Rf61dede93a2e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a8e0943e14e4d" /><Relationship Type="http://schemas.openxmlformats.org/officeDocument/2006/relationships/slide" Target="/ppt/slides/slide1.xml" Id="R675bf149e2124f18" /><Relationship Type="http://schemas.openxmlformats.org/officeDocument/2006/relationships/slide" Target="/ppt/slides/slide2.xml" Id="Rbc18419ce6dc4884" /><Relationship Type="http://schemas.openxmlformats.org/officeDocument/2006/relationships/slide" Target="/ppt/slides/slide3.xml" Id="Re020a40a430842be" /><Relationship Type="http://schemas.openxmlformats.org/officeDocument/2006/relationships/slide" Target="/ppt/slides/slide4.xml" Id="Rf0f85a54122446d1" /><Relationship Type="http://schemas.openxmlformats.org/officeDocument/2006/relationships/slide" Target="/ppt/slides/slide5.xml" Id="Ra219220c0ccb49cd" /><Relationship Type="http://schemas.openxmlformats.org/officeDocument/2006/relationships/slide" Target="/ppt/slides/slide6.xml" Id="Rf61dede93a2e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86a8fefee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c8f59fc934aa9" /><Relationship Type="http://schemas.openxmlformats.org/officeDocument/2006/relationships/theme" Target="/ppt/slideMasters/theme/theme1.xml" Id="R8130014e1e77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7c8f59fc93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f039a58d1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4eb84ceaf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668e57e21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10bea736d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9253ca334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bf185fe09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COMPETENCE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CLIVE ROBERT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ANNE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