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44d3ea5d1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bc0d327ba4b43"/>
  </p:sldMasterIdLst>
  <p:sldIdLst>
    <p:sldId xmlns:r="http://schemas.openxmlformats.org/officeDocument/2006/relationships" id="256" r:id="Re7342d9e56c54f37"/>
    <p:sldId xmlns:r="http://schemas.openxmlformats.org/officeDocument/2006/relationships" id="257" r:id="R3acfa234477340b7"/>
    <p:sldId xmlns:r="http://schemas.openxmlformats.org/officeDocument/2006/relationships" id="258" r:id="R25367b9e04064c5e"/>
    <p:sldId xmlns:r="http://schemas.openxmlformats.org/officeDocument/2006/relationships" id="259" r:id="R85de92454a8e4e75"/>
    <p:sldId xmlns:r="http://schemas.openxmlformats.org/officeDocument/2006/relationships" id="260" r:id="R83ffd9bf3d2249f8"/>
    <p:sldId xmlns:r="http://schemas.openxmlformats.org/officeDocument/2006/relationships" id="261" r:id="Rd888398710134087"/>
    <p:sldId xmlns:r="http://schemas.openxmlformats.org/officeDocument/2006/relationships" id="262" r:id="R930e267718984f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bc0d327ba4b43" /><Relationship Type="http://schemas.openxmlformats.org/officeDocument/2006/relationships/slide" Target="/ppt/slides/slide1.xml" Id="Re7342d9e56c54f37" /><Relationship Type="http://schemas.openxmlformats.org/officeDocument/2006/relationships/slide" Target="/ppt/slides/slide2.xml" Id="R3acfa234477340b7" /><Relationship Type="http://schemas.openxmlformats.org/officeDocument/2006/relationships/slide" Target="/ppt/slides/slide3.xml" Id="R25367b9e04064c5e" /><Relationship Type="http://schemas.openxmlformats.org/officeDocument/2006/relationships/slide" Target="/ppt/slides/slide4.xml" Id="R85de92454a8e4e75" /><Relationship Type="http://schemas.openxmlformats.org/officeDocument/2006/relationships/slide" Target="/ppt/slides/slide5.xml" Id="R83ffd9bf3d2249f8" /><Relationship Type="http://schemas.openxmlformats.org/officeDocument/2006/relationships/slide" Target="/ppt/slides/slide6.xml" Id="Rd888398710134087" /><Relationship Type="http://schemas.openxmlformats.org/officeDocument/2006/relationships/slide" Target="/ppt/slides/slide7.xml" Id="R930e267718984f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112f43796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662f948444881" /><Relationship Type="http://schemas.openxmlformats.org/officeDocument/2006/relationships/theme" Target="/ppt/slideMasters/theme/theme1.xml" Id="Re8696cbb703e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662f94844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3b8f50ba1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568151099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24f6c763a41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ff309e233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8fe50b21a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a1ab1cc5d4a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5f5d28e19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37 931 204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268 194 183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292 478 863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TORE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