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4cc6191fdf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19194b25241f2"/>
  </p:sldMasterIdLst>
  <p:sldIdLst>
    <p:sldId xmlns:r="http://schemas.openxmlformats.org/officeDocument/2006/relationships" id="256" r:id="R2b834d4d8c1a49c9"/>
    <p:sldId xmlns:r="http://schemas.openxmlformats.org/officeDocument/2006/relationships" id="257" r:id="R92a1aba1ab7544b4"/>
    <p:sldId xmlns:r="http://schemas.openxmlformats.org/officeDocument/2006/relationships" id="258" r:id="R250378b3e5f940e1"/>
    <p:sldId xmlns:r="http://schemas.openxmlformats.org/officeDocument/2006/relationships" id="259" r:id="Re9e30e1d4fd84de8"/>
    <p:sldId xmlns:r="http://schemas.openxmlformats.org/officeDocument/2006/relationships" id="260" r:id="R6664253314c04ac2"/>
    <p:sldId xmlns:r="http://schemas.openxmlformats.org/officeDocument/2006/relationships" id="261" r:id="R84b0186ca30d4478"/>
    <p:sldId xmlns:r="http://schemas.openxmlformats.org/officeDocument/2006/relationships" id="262" r:id="Rdb461a582b8241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19194b25241f2" /><Relationship Type="http://schemas.openxmlformats.org/officeDocument/2006/relationships/slide" Target="/ppt/slides/slide1.xml" Id="R2b834d4d8c1a49c9" /><Relationship Type="http://schemas.openxmlformats.org/officeDocument/2006/relationships/slide" Target="/ppt/slides/slide2.xml" Id="R92a1aba1ab7544b4" /><Relationship Type="http://schemas.openxmlformats.org/officeDocument/2006/relationships/slide" Target="/ppt/slides/slide3.xml" Id="R250378b3e5f940e1" /><Relationship Type="http://schemas.openxmlformats.org/officeDocument/2006/relationships/slide" Target="/ppt/slides/slide4.xml" Id="Re9e30e1d4fd84de8" /><Relationship Type="http://schemas.openxmlformats.org/officeDocument/2006/relationships/slide" Target="/ppt/slides/slide5.xml" Id="R6664253314c04ac2" /><Relationship Type="http://schemas.openxmlformats.org/officeDocument/2006/relationships/slide" Target="/ppt/slides/slide6.xml" Id="R84b0186ca30d4478" /><Relationship Type="http://schemas.openxmlformats.org/officeDocument/2006/relationships/slide" Target="/ppt/slides/slide7.xml" Id="Rdb461a582b8241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c31eae71541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d074bd1944126" /><Relationship Type="http://schemas.openxmlformats.org/officeDocument/2006/relationships/theme" Target="/ppt/slideMasters/theme/theme1.xml" Id="R3d1d9fcb49b342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3d074bd19441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a09bd80ce4f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4d89577214e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a2e61a3dd4a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d407f48004e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399ff0a5b4d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1a732daea4f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a09c7edd8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−423 722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2 320 843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6 637 528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Linstows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bergeadne@gmail.com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959 299 692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