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a73201fccb41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aa3b52996d4b73"/>
  </p:sldMasterIdLst>
  <p:sldIdLst>
    <p:sldId xmlns:r="http://schemas.openxmlformats.org/officeDocument/2006/relationships" id="256" r:id="Rf3760df912ed4821"/>
    <p:sldId xmlns:r="http://schemas.openxmlformats.org/officeDocument/2006/relationships" id="257" r:id="R9c1fcebbbf5847c8"/>
    <p:sldId xmlns:r="http://schemas.openxmlformats.org/officeDocument/2006/relationships" id="258" r:id="R0566364d56c3426c"/>
    <p:sldId xmlns:r="http://schemas.openxmlformats.org/officeDocument/2006/relationships" id="259" r:id="R107b3a0801df4e18"/>
    <p:sldId xmlns:r="http://schemas.openxmlformats.org/officeDocument/2006/relationships" id="260" r:id="R275f2b1f56f64726"/>
    <p:sldId xmlns:r="http://schemas.openxmlformats.org/officeDocument/2006/relationships" id="261" r:id="R4caa18f54c3b42be"/>
    <p:sldId xmlns:r="http://schemas.openxmlformats.org/officeDocument/2006/relationships" id="262" r:id="Ra538c0f39f3344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aa3b52996d4b73" /><Relationship Type="http://schemas.openxmlformats.org/officeDocument/2006/relationships/slide" Target="/ppt/slides/slide1.xml" Id="Rf3760df912ed4821" /><Relationship Type="http://schemas.openxmlformats.org/officeDocument/2006/relationships/slide" Target="/ppt/slides/slide2.xml" Id="R9c1fcebbbf5847c8" /><Relationship Type="http://schemas.openxmlformats.org/officeDocument/2006/relationships/slide" Target="/ppt/slides/slide3.xml" Id="R0566364d56c3426c" /><Relationship Type="http://schemas.openxmlformats.org/officeDocument/2006/relationships/slide" Target="/ppt/slides/slide4.xml" Id="R107b3a0801df4e18" /><Relationship Type="http://schemas.openxmlformats.org/officeDocument/2006/relationships/slide" Target="/ppt/slides/slide5.xml" Id="R275f2b1f56f64726" /><Relationship Type="http://schemas.openxmlformats.org/officeDocument/2006/relationships/slide" Target="/ppt/slides/slide6.xml" Id="R4caa18f54c3b42be" /><Relationship Type="http://schemas.openxmlformats.org/officeDocument/2006/relationships/slide" Target="/ppt/slides/slide7.xml" Id="Ra538c0f39f3344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229596111440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df11d0eca43b0" /><Relationship Type="http://schemas.openxmlformats.org/officeDocument/2006/relationships/theme" Target="/ppt/slideMasters/theme/theme1.xml" Id="R01b28c22f8014e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8df11d0eca43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d079021c741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5ae5b085b48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add6f29b944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b2c03fe1b4a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12a5c642e4e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406006bb443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24a707be14e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REVISJON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11 741 918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2 237 102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1 736 759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7 587 321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959 152 446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