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de6505524e40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4d6c1d2d254775"/>
  </p:sldMasterIdLst>
  <p:sldIdLst>
    <p:sldId xmlns:r="http://schemas.openxmlformats.org/officeDocument/2006/relationships" id="256" r:id="R40e5f94a92604b75"/>
    <p:sldId xmlns:r="http://schemas.openxmlformats.org/officeDocument/2006/relationships" id="257" r:id="R8544c48a18354b6f"/>
    <p:sldId xmlns:r="http://schemas.openxmlformats.org/officeDocument/2006/relationships" id="258" r:id="R897750cbd21e404c"/>
    <p:sldId xmlns:r="http://schemas.openxmlformats.org/officeDocument/2006/relationships" id="259" r:id="Re719f480e0964e83"/>
    <p:sldId xmlns:r="http://schemas.openxmlformats.org/officeDocument/2006/relationships" id="260" r:id="R049067c54433430f"/>
    <p:sldId xmlns:r="http://schemas.openxmlformats.org/officeDocument/2006/relationships" id="261" r:id="Rfdfa23efc1224477"/>
    <p:sldId xmlns:r="http://schemas.openxmlformats.org/officeDocument/2006/relationships" id="262" r:id="R64f5e309e28548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4d6c1d2d254775" /><Relationship Type="http://schemas.openxmlformats.org/officeDocument/2006/relationships/slide" Target="/ppt/slides/slide1.xml" Id="R40e5f94a92604b75" /><Relationship Type="http://schemas.openxmlformats.org/officeDocument/2006/relationships/slide" Target="/ppt/slides/slide2.xml" Id="R8544c48a18354b6f" /><Relationship Type="http://schemas.openxmlformats.org/officeDocument/2006/relationships/slide" Target="/ppt/slides/slide3.xml" Id="R897750cbd21e404c" /><Relationship Type="http://schemas.openxmlformats.org/officeDocument/2006/relationships/slide" Target="/ppt/slides/slide4.xml" Id="Re719f480e0964e83" /><Relationship Type="http://schemas.openxmlformats.org/officeDocument/2006/relationships/slide" Target="/ppt/slides/slide5.xml" Id="R049067c54433430f" /><Relationship Type="http://schemas.openxmlformats.org/officeDocument/2006/relationships/slide" Target="/ppt/slides/slide6.xml" Id="Rfdfa23efc1224477" /><Relationship Type="http://schemas.openxmlformats.org/officeDocument/2006/relationships/slide" Target="/ppt/slides/slide7.xml" Id="R64f5e309e28548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ff1de4838d45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07bea8cf448d0" /><Relationship Type="http://schemas.openxmlformats.org/officeDocument/2006/relationships/theme" Target="/ppt/slideMasters/theme/theme1.xml" Id="R59b4aabe9f4848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507bea8cf448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81a6530b943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2fb37563540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7cebe14e64a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48c58ac764d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4dd6268d34c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7dac90cac42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b1ca9517848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BLAKER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BLAKER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BLAKER REGNSKAPSKONTOR AS ble etablert [år] og holder til i Blaker.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BLAKER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BLAKER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BLAKER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11 080 679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1 457 976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1 207 900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2 935 736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5 054 098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BLAKER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INGJER SVERRE GUNNAR  –  23,0 %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FOSSEN BERIT  –  22,0 %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MAGNUSSEN ANDRÉ ROSETH  –  22,0 %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FOSSEN ARILD  –  21,0 %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BERGJA INVEST DA  –  12,0 %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BLAKER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Svarstadveien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1925 Blaker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86 60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959 095 086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BLAKER REGNSKAPSKONTOR AS</a:t>
            </a:r>
          </a:p>
        </p:txBody>
      </p:sp>
    </p:spTree>
  </p:cSld>
  <p:clrMapOvr>
    <a:masterClrMapping xmlns:a="http://schemas.openxmlformats.org/drawingml/2006/main"/>
  </p:clrMapOvr>
</p:sld>
</file>