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890dbbf2ec42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59b8662c4c4fd4"/>
  </p:sldMasterIdLst>
  <p:sldIdLst>
    <p:sldId xmlns:r="http://schemas.openxmlformats.org/officeDocument/2006/relationships" id="256" r:id="R9370d34ea1a243a2"/>
    <p:sldId xmlns:r="http://schemas.openxmlformats.org/officeDocument/2006/relationships" id="257" r:id="Ra4cb6ffcd31f4049"/>
    <p:sldId xmlns:r="http://schemas.openxmlformats.org/officeDocument/2006/relationships" id="258" r:id="R9228bbbf6ed84f9a"/>
    <p:sldId xmlns:r="http://schemas.openxmlformats.org/officeDocument/2006/relationships" id="259" r:id="R289be779ad9346fc"/>
    <p:sldId xmlns:r="http://schemas.openxmlformats.org/officeDocument/2006/relationships" id="260" r:id="Rb362c027cc3347da"/>
    <p:sldId xmlns:r="http://schemas.openxmlformats.org/officeDocument/2006/relationships" id="261" r:id="Rc0d5d6c53c114a43"/>
    <p:sldId xmlns:r="http://schemas.openxmlformats.org/officeDocument/2006/relationships" id="262" r:id="Rc0e92a58f91d45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59b8662c4c4fd4" /><Relationship Type="http://schemas.openxmlformats.org/officeDocument/2006/relationships/slide" Target="/ppt/slides/slide1.xml" Id="R9370d34ea1a243a2" /><Relationship Type="http://schemas.openxmlformats.org/officeDocument/2006/relationships/slide" Target="/ppt/slides/slide2.xml" Id="Ra4cb6ffcd31f4049" /><Relationship Type="http://schemas.openxmlformats.org/officeDocument/2006/relationships/slide" Target="/ppt/slides/slide3.xml" Id="R9228bbbf6ed84f9a" /><Relationship Type="http://schemas.openxmlformats.org/officeDocument/2006/relationships/slide" Target="/ppt/slides/slide4.xml" Id="R289be779ad9346fc" /><Relationship Type="http://schemas.openxmlformats.org/officeDocument/2006/relationships/slide" Target="/ppt/slides/slide5.xml" Id="Rb362c027cc3347da" /><Relationship Type="http://schemas.openxmlformats.org/officeDocument/2006/relationships/slide" Target="/ppt/slides/slide6.xml" Id="Rc0d5d6c53c114a43" /><Relationship Type="http://schemas.openxmlformats.org/officeDocument/2006/relationships/slide" Target="/ppt/slides/slide7.xml" Id="Rc0e92a58f91d45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99d2a8998f49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21b40c7cd4739" /><Relationship Type="http://schemas.openxmlformats.org/officeDocument/2006/relationships/theme" Target="/ppt/slideMasters/theme/theme1.xml" Id="R72a0bdc0b9074a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b21b40c7cd47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113ecd46c4f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3c1d4aa3f48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dc404c27a41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502f6c1d645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767d2d35c4f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5499e790e46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8f82b70e642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NORSAGA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NORSAGA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1 704 016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6 501 594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 ØIVIND  –  96,4 %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 ØIVIND  –  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958 361 017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