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2f7eed5a744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eccf85aaa84a23"/>
  </p:sldMasterIdLst>
  <p:sldIdLst>
    <p:sldId xmlns:r="http://schemas.openxmlformats.org/officeDocument/2006/relationships" id="256" r:id="R67d9a93a1d4e4da0"/>
    <p:sldId xmlns:r="http://schemas.openxmlformats.org/officeDocument/2006/relationships" id="257" r:id="Rf3c56d23b45e4b0b"/>
    <p:sldId xmlns:r="http://schemas.openxmlformats.org/officeDocument/2006/relationships" id="258" r:id="R716e2a8855e04c94"/>
    <p:sldId xmlns:r="http://schemas.openxmlformats.org/officeDocument/2006/relationships" id="259" r:id="R7a3c60077a0e4a3f"/>
    <p:sldId xmlns:r="http://schemas.openxmlformats.org/officeDocument/2006/relationships" id="260" r:id="R7c6747d7c5f6452f"/>
    <p:sldId xmlns:r="http://schemas.openxmlformats.org/officeDocument/2006/relationships" id="261" r:id="R9479b754402c4c29"/>
    <p:sldId xmlns:r="http://schemas.openxmlformats.org/officeDocument/2006/relationships" id="262" r:id="Rf90b9cac9dd74e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eccf85aaa84a23" /><Relationship Type="http://schemas.openxmlformats.org/officeDocument/2006/relationships/slide" Target="/ppt/slides/slide1.xml" Id="R67d9a93a1d4e4da0" /><Relationship Type="http://schemas.openxmlformats.org/officeDocument/2006/relationships/slide" Target="/ppt/slides/slide2.xml" Id="Rf3c56d23b45e4b0b" /><Relationship Type="http://schemas.openxmlformats.org/officeDocument/2006/relationships/slide" Target="/ppt/slides/slide3.xml" Id="R716e2a8855e04c94" /><Relationship Type="http://schemas.openxmlformats.org/officeDocument/2006/relationships/slide" Target="/ppt/slides/slide4.xml" Id="R7a3c60077a0e4a3f" /><Relationship Type="http://schemas.openxmlformats.org/officeDocument/2006/relationships/slide" Target="/ppt/slides/slide5.xml" Id="R7c6747d7c5f6452f" /><Relationship Type="http://schemas.openxmlformats.org/officeDocument/2006/relationships/slide" Target="/ppt/slides/slide6.xml" Id="R9479b754402c4c29" /><Relationship Type="http://schemas.openxmlformats.org/officeDocument/2006/relationships/slide" Target="/ppt/slides/slide7.xml" Id="Rf90b9cac9dd74e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c7355980cf44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7833565584971" /><Relationship Type="http://schemas.openxmlformats.org/officeDocument/2006/relationships/theme" Target="/ppt/slideMasters/theme/theme1.xml" Id="R52048f7fd19f4b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78335655849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79c9f811d4d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4d255884b40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d2445d8b045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be5830cb149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d042cd10a4e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bd2eded534c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39c1eda0b245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MAX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−1 215 620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5 210 526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6 257 591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SKUDAL  –  33,9 %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ATLE SKUDAL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 SKUDAL  –  33,0 %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Skudal Revisjon &amp; Rådgivning AS, Hardangervegen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5224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957 927 300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MAX INVEST AS</a:t>
            </a:r>
          </a:p>
        </p:txBody>
      </p:sp>
    </p:spTree>
  </p:cSld>
  <p:clrMapOvr>
    <a:masterClrMapping xmlns:a="http://schemas.openxmlformats.org/drawingml/2006/main"/>
  </p:clrMapOvr>
</p:sld>
</file>