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e17a02250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f0af5c3f74e27"/>
  </p:sldMasterIdLst>
  <p:sldIdLst>
    <p:sldId xmlns:r="http://schemas.openxmlformats.org/officeDocument/2006/relationships" id="256" r:id="R1968b08aef7649a3"/>
    <p:sldId xmlns:r="http://schemas.openxmlformats.org/officeDocument/2006/relationships" id="257" r:id="R3a4d14af807347ad"/>
    <p:sldId xmlns:r="http://schemas.openxmlformats.org/officeDocument/2006/relationships" id="258" r:id="R9acaa7e0f74245ac"/>
    <p:sldId xmlns:r="http://schemas.openxmlformats.org/officeDocument/2006/relationships" id="259" r:id="R1a632728008c486f"/>
    <p:sldId xmlns:r="http://schemas.openxmlformats.org/officeDocument/2006/relationships" id="260" r:id="Rd1bd1ecf8f104416"/>
    <p:sldId xmlns:r="http://schemas.openxmlformats.org/officeDocument/2006/relationships" id="261" r:id="Rd58029419ecd473c"/>
    <p:sldId xmlns:r="http://schemas.openxmlformats.org/officeDocument/2006/relationships" id="262" r:id="R54dd617a7536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f0af5c3f74e27" /><Relationship Type="http://schemas.openxmlformats.org/officeDocument/2006/relationships/slide" Target="/ppt/slides/slide1.xml" Id="R1968b08aef7649a3" /><Relationship Type="http://schemas.openxmlformats.org/officeDocument/2006/relationships/slide" Target="/ppt/slides/slide2.xml" Id="R3a4d14af807347ad" /><Relationship Type="http://schemas.openxmlformats.org/officeDocument/2006/relationships/slide" Target="/ppt/slides/slide3.xml" Id="R9acaa7e0f74245ac" /><Relationship Type="http://schemas.openxmlformats.org/officeDocument/2006/relationships/slide" Target="/ppt/slides/slide4.xml" Id="R1a632728008c486f" /><Relationship Type="http://schemas.openxmlformats.org/officeDocument/2006/relationships/slide" Target="/ppt/slides/slide5.xml" Id="Rd1bd1ecf8f104416" /><Relationship Type="http://schemas.openxmlformats.org/officeDocument/2006/relationships/slide" Target="/ppt/slides/slide6.xml" Id="Rd58029419ecd473c" /><Relationship Type="http://schemas.openxmlformats.org/officeDocument/2006/relationships/slide" Target="/ppt/slides/slide7.xml" Id="R54dd617a7536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fafab401e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14aea23744f5c" /><Relationship Type="http://schemas.openxmlformats.org/officeDocument/2006/relationships/theme" Target="/ppt/slideMasters/theme/theme1.xml" Id="Rb796a394ca35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14aea2374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d49b7476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afb51524b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38a72f078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44b00530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1d7749b25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6b5ca851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85199a7ed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