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399986ba4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c1ce8423342a1"/>
  </p:sldMasterIdLst>
  <p:sldIdLst>
    <p:sldId xmlns:r="http://schemas.openxmlformats.org/officeDocument/2006/relationships" id="256" r:id="Reacba77f97a643bf"/>
    <p:sldId xmlns:r="http://schemas.openxmlformats.org/officeDocument/2006/relationships" id="257" r:id="R826f16e6ec064d0f"/>
    <p:sldId xmlns:r="http://schemas.openxmlformats.org/officeDocument/2006/relationships" id="258" r:id="R0ced721026814c68"/>
    <p:sldId xmlns:r="http://schemas.openxmlformats.org/officeDocument/2006/relationships" id="259" r:id="R49ea975be3864b46"/>
    <p:sldId xmlns:r="http://schemas.openxmlformats.org/officeDocument/2006/relationships" id="260" r:id="R9f4bb867266a4923"/>
    <p:sldId xmlns:r="http://schemas.openxmlformats.org/officeDocument/2006/relationships" id="261" r:id="R5c727aecfa0e4b57"/>
    <p:sldId xmlns:r="http://schemas.openxmlformats.org/officeDocument/2006/relationships" id="262" r:id="R634c0b9ea50b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c1ce8423342a1" /><Relationship Type="http://schemas.openxmlformats.org/officeDocument/2006/relationships/slide" Target="/ppt/slides/slide1.xml" Id="Reacba77f97a643bf" /><Relationship Type="http://schemas.openxmlformats.org/officeDocument/2006/relationships/slide" Target="/ppt/slides/slide2.xml" Id="R826f16e6ec064d0f" /><Relationship Type="http://schemas.openxmlformats.org/officeDocument/2006/relationships/slide" Target="/ppt/slides/slide3.xml" Id="R0ced721026814c68" /><Relationship Type="http://schemas.openxmlformats.org/officeDocument/2006/relationships/slide" Target="/ppt/slides/slide4.xml" Id="R49ea975be3864b46" /><Relationship Type="http://schemas.openxmlformats.org/officeDocument/2006/relationships/slide" Target="/ppt/slides/slide5.xml" Id="R9f4bb867266a4923" /><Relationship Type="http://schemas.openxmlformats.org/officeDocument/2006/relationships/slide" Target="/ppt/slides/slide6.xml" Id="R5c727aecfa0e4b57" /><Relationship Type="http://schemas.openxmlformats.org/officeDocument/2006/relationships/slide" Target="/ppt/slides/slide7.xml" Id="R634c0b9ea50b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8b4153937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997e483044998" /><Relationship Type="http://schemas.openxmlformats.org/officeDocument/2006/relationships/theme" Target="/ppt/slideMasters/theme/theme1.xml" Id="Rf1276e8d5a29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997e4830449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e07baa336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799b0996d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fd432eee8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50a391d8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0654a0ab7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8c5fc9f3240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6a7421fba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SÆTRANG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REGNSKAP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ANNE-GRETHE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10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957 433 669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