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7003e859f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29dc14c9147c9"/>
  </p:sldMasterIdLst>
  <p:sldIdLst>
    <p:sldId xmlns:r="http://schemas.openxmlformats.org/officeDocument/2006/relationships" id="256" r:id="R6388e8ff98974257"/>
    <p:sldId xmlns:r="http://schemas.openxmlformats.org/officeDocument/2006/relationships" id="257" r:id="R34b65dd3df38448b"/>
    <p:sldId xmlns:r="http://schemas.openxmlformats.org/officeDocument/2006/relationships" id="258" r:id="Ra42a4b7914244637"/>
    <p:sldId xmlns:r="http://schemas.openxmlformats.org/officeDocument/2006/relationships" id="259" r:id="R740f85fad39f4385"/>
    <p:sldId xmlns:r="http://schemas.openxmlformats.org/officeDocument/2006/relationships" id="260" r:id="Re8fdb284e1e54148"/>
    <p:sldId xmlns:r="http://schemas.openxmlformats.org/officeDocument/2006/relationships" id="261" r:id="R349a81dcbd8b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29dc14c9147c9" /><Relationship Type="http://schemas.openxmlformats.org/officeDocument/2006/relationships/slide" Target="/ppt/slides/slide1.xml" Id="R6388e8ff98974257" /><Relationship Type="http://schemas.openxmlformats.org/officeDocument/2006/relationships/slide" Target="/ppt/slides/slide2.xml" Id="R34b65dd3df38448b" /><Relationship Type="http://schemas.openxmlformats.org/officeDocument/2006/relationships/slide" Target="/ppt/slides/slide3.xml" Id="Ra42a4b7914244637" /><Relationship Type="http://schemas.openxmlformats.org/officeDocument/2006/relationships/slide" Target="/ppt/slides/slide4.xml" Id="R740f85fad39f4385" /><Relationship Type="http://schemas.openxmlformats.org/officeDocument/2006/relationships/slide" Target="/ppt/slides/slide5.xml" Id="Re8fdb284e1e54148" /><Relationship Type="http://schemas.openxmlformats.org/officeDocument/2006/relationships/slide" Target="/ppt/slides/slide6.xml" Id="R349a81dcbd8b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25cbb6dcf4c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b861fb8b84b8f" /><Relationship Type="http://schemas.openxmlformats.org/officeDocument/2006/relationships/theme" Target="/ppt/slideMasters/theme/theme1.xml" Id="R39e0b7fe9385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0b861fb8b8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23df2ea3b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afceb048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0c0ca1196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38b2fb8a84a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ad53aa0e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25c99b145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SÆTRANG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Gislehellinga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10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957 433 669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SÆTRANG REGNSKAP AS</a:t>
            </a:r>
          </a:p>
        </p:txBody>
      </p:sp>
    </p:spTree>
  </p:cSld>
  <p:clrMapOvr>
    <a:masterClrMapping xmlns:a="http://schemas.openxmlformats.org/drawingml/2006/main"/>
  </p:clrMapOvr>
</p:sld>
</file>