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411abcefbf47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9f5af1cb1f42bd"/>
  </p:sldMasterIdLst>
  <p:sldIdLst>
    <p:sldId xmlns:r="http://schemas.openxmlformats.org/officeDocument/2006/relationships" id="256" r:id="Rf65ff5389162449c"/>
    <p:sldId xmlns:r="http://schemas.openxmlformats.org/officeDocument/2006/relationships" id="257" r:id="R14e34a64a9f44a24"/>
    <p:sldId xmlns:r="http://schemas.openxmlformats.org/officeDocument/2006/relationships" id="258" r:id="R411ba357098d4a09"/>
    <p:sldId xmlns:r="http://schemas.openxmlformats.org/officeDocument/2006/relationships" id="259" r:id="R618c5d9e2f5f4f2c"/>
    <p:sldId xmlns:r="http://schemas.openxmlformats.org/officeDocument/2006/relationships" id="260" r:id="R8b28e3b0a5834a55"/>
    <p:sldId xmlns:r="http://schemas.openxmlformats.org/officeDocument/2006/relationships" id="261" r:id="Rb0124c4614134adb"/>
    <p:sldId xmlns:r="http://schemas.openxmlformats.org/officeDocument/2006/relationships" id="262" r:id="R530d0516216e4d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9f5af1cb1f42bd" /><Relationship Type="http://schemas.openxmlformats.org/officeDocument/2006/relationships/slide" Target="/ppt/slides/slide1.xml" Id="Rf65ff5389162449c" /><Relationship Type="http://schemas.openxmlformats.org/officeDocument/2006/relationships/slide" Target="/ppt/slides/slide2.xml" Id="R14e34a64a9f44a24" /><Relationship Type="http://schemas.openxmlformats.org/officeDocument/2006/relationships/slide" Target="/ppt/slides/slide3.xml" Id="R411ba357098d4a09" /><Relationship Type="http://schemas.openxmlformats.org/officeDocument/2006/relationships/slide" Target="/ppt/slides/slide4.xml" Id="R618c5d9e2f5f4f2c" /><Relationship Type="http://schemas.openxmlformats.org/officeDocument/2006/relationships/slide" Target="/ppt/slides/slide5.xml" Id="R8b28e3b0a5834a55" /><Relationship Type="http://schemas.openxmlformats.org/officeDocument/2006/relationships/slide" Target="/ppt/slides/slide6.xml" Id="Rb0124c4614134adb" /><Relationship Type="http://schemas.openxmlformats.org/officeDocument/2006/relationships/slide" Target="/ppt/slides/slide7.xml" Id="R530d0516216e4d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1f40a4690c46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a16652a1d48ea" /><Relationship Type="http://schemas.openxmlformats.org/officeDocument/2006/relationships/theme" Target="/ppt/slideMasters/theme/theme1.xml" Id="Re85efc1164154b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da16652a1d48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6c6cc3a0544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b5ab2ee754b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65eb6963347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ceedc18d442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07c32b13541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3b3e6f46643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b1d3096d644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206 874 240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11 485 086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13 916 978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7 834 075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75 420 691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HOLDING AS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HOLDING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business@amesto.no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www.amestoaccounthouse.no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957 170 005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