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08392fb0b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5131feb3c4ed8"/>
  </p:sldMasterIdLst>
  <p:sldIdLst>
    <p:sldId xmlns:r="http://schemas.openxmlformats.org/officeDocument/2006/relationships" id="256" r:id="R22f2fb175c054a5b"/>
    <p:sldId xmlns:r="http://schemas.openxmlformats.org/officeDocument/2006/relationships" id="257" r:id="R56153d414c9049c4"/>
    <p:sldId xmlns:r="http://schemas.openxmlformats.org/officeDocument/2006/relationships" id="258" r:id="R24c81ce291a64348"/>
    <p:sldId xmlns:r="http://schemas.openxmlformats.org/officeDocument/2006/relationships" id="259" r:id="Rb784a8efa9da4f39"/>
    <p:sldId xmlns:r="http://schemas.openxmlformats.org/officeDocument/2006/relationships" id="260" r:id="R462b7af9abcc45c5"/>
    <p:sldId xmlns:r="http://schemas.openxmlformats.org/officeDocument/2006/relationships" id="261" r:id="Rae670be4981b45b3"/>
    <p:sldId xmlns:r="http://schemas.openxmlformats.org/officeDocument/2006/relationships" id="262" r:id="Rdc1a6a5257ab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5131feb3c4ed8" /><Relationship Type="http://schemas.openxmlformats.org/officeDocument/2006/relationships/slide" Target="/ppt/slides/slide1.xml" Id="R22f2fb175c054a5b" /><Relationship Type="http://schemas.openxmlformats.org/officeDocument/2006/relationships/slide" Target="/ppt/slides/slide2.xml" Id="R56153d414c9049c4" /><Relationship Type="http://schemas.openxmlformats.org/officeDocument/2006/relationships/slide" Target="/ppt/slides/slide3.xml" Id="R24c81ce291a64348" /><Relationship Type="http://schemas.openxmlformats.org/officeDocument/2006/relationships/slide" Target="/ppt/slides/slide4.xml" Id="Rb784a8efa9da4f39" /><Relationship Type="http://schemas.openxmlformats.org/officeDocument/2006/relationships/slide" Target="/ppt/slides/slide5.xml" Id="R462b7af9abcc45c5" /><Relationship Type="http://schemas.openxmlformats.org/officeDocument/2006/relationships/slide" Target="/ppt/slides/slide6.xml" Id="Rae670be4981b45b3" /><Relationship Type="http://schemas.openxmlformats.org/officeDocument/2006/relationships/slide" Target="/ppt/slides/slide7.xml" Id="Rdc1a6a5257ab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4915a49ba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d75dca22410e" /><Relationship Type="http://schemas.openxmlformats.org/officeDocument/2006/relationships/theme" Target="/ppt/slideMasters/theme/theme1.xml" Id="Re246766afdfa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4d75dca22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a424a4c8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a791b5be7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22bb2226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f3fbfecf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b7aa4f6f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017d3d75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d89d7a97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BIELKEVÄGENINVEST AB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