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001f4ed4749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4a59d68314698"/>
  </p:sldMasterIdLst>
  <p:sldIdLst>
    <p:sldId xmlns:r="http://schemas.openxmlformats.org/officeDocument/2006/relationships" id="256" r:id="R21321d3558684b93"/>
    <p:sldId xmlns:r="http://schemas.openxmlformats.org/officeDocument/2006/relationships" id="257" r:id="R25946dc3f4454400"/>
    <p:sldId xmlns:r="http://schemas.openxmlformats.org/officeDocument/2006/relationships" id="258" r:id="Re082b6641e454dd1"/>
    <p:sldId xmlns:r="http://schemas.openxmlformats.org/officeDocument/2006/relationships" id="259" r:id="R8aa37f2d6af94255"/>
    <p:sldId xmlns:r="http://schemas.openxmlformats.org/officeDocument/2006/relationships" id="260" r:id="R28d4041a97194530"/>
    <p:sldId xmlns:r="http://schemas.openxmlformats.org/officeDocument/2006/relationships" id="261" r:id="R29a1a252e6cc4f11"/>
    <p:sldId xmlns:r="http://schemas.openxmlformats.org/officeDocument/2006/relationships" id="262" r:id="R2516e811b470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4a59d68314698" /><Relationship Type="http://schemas.openxmlformats.org/officeDocument/2006/relationships/slide" Target="/ppt/slides/slide1.xml" Id="R21321d3558684b93" /><Relationship Type="http://schemas.openxmlformats.org/officeDocument/2006/relationships/slide" Target="/ppt/slides/slide2.xml" Id="R25946dc3f4454400" /><Relationship Type="http://schemas.openxmlformats.org/officeDocument/2006/relationships/slide" Target="/ppt/slides/slide3.xml" Id="Re082b6641e454dd1" /><Relationship Type="http://schemas.openxmlformats.org/officeDocument/2006/relationships/slide" Target="/ppt/slides/slide4.xml" Id="R8aa37f2d6af94255" /><Relationship Type="http://schemas.openxmlformats.org/officeDocument/2006/relationships/slide" Target="/ppt/slides/slide5.xml" Id="R28d4041a97194530" /><Relationship Type="http://schemas.openxmlformats.org/officeDocument/2006/relationships/slide" Target="/ppt/slides/slide6.xml" Id="R29a1a252e6cc4f11" /><Relationship Type="http://schemas.openxmlformats.org/officeDocument/2006/relationships/slide" Target="/ppt/slides/slide7.xml" Id="R2516e811b470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4e6655e2d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b3b1953e64562" /><Relationship Type="http://schemas.openxmlformats.org/officeDocument/2006/relationships/theme" Target="/ppt/slideMasters/theme/theme1.xml" Id="Rbfe23f59a13a4c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3b3b1953e6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ece175005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c1042478a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9b3947811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d8b9c0384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2d7f7cdd74b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813a5e89d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849dd1dda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INFO-TEAM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INFO-TEAM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58 730 201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62 464 648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SUNDBÄCK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SUNDBÄCK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HUGO SUNDBÄCK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Trykkeriveien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post@curasoft.no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956 590 221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INFO-TEAM AS</a:t>
            </a:r>
          </a:p>
        </p:txBody>
      </p:sp>
    </p:spTree>
  </p:cSld>
  <p:clrMapOvr>
    <a:masterClrMapping xmlns:a="http://schemas.openxmlformats.org/drawingml/2006/main"/>
  </p:clrMapOvr>
</p:sld>
</file>