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d2a8c4f86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15aee8e074284"/>
  </p:sldMasterIdLst>
  <p:sldIdLst>
    <p:sldId xmlns:r="http://schemas.openxmlformats.org/officeDocument/2006/relationships" id="256" r:id="Rdf77b7534c444cf0"/>
    <p:sldId xmlns:r="http://schemas.openxmlformats.org/officeDocument/2006/relationships" id="257" r:id="Rb9cade9773874035"/>
    <p:sldId xmlns:r="http://schemas.openxmlformats.org/officeDocument/2006/relationships" id="258" r:id="R02061b8b96df462e"/>
    <p:sldId xmlns:r="http://schemas.openxmlformats.org/officeDocument/2006/relationships" id="259" r:id="Rffb9886a2c0c4164"/>
    <p:sldId xmlns:r="http://schemas.openxmlformats.org/officeDocument/2006/relationships" id="260" r:id="R9e723d09e5b54726"/>
    <p:sldId xmlns:r="http://schemas.openxmlformats.org/officeDocument/2006/relationships" id="261" r:id="Rb3a0c58df935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15aee8e074284" /><Relationship Type="http://schemas.openxmlformats.org/officeDocument/2006/relationships/slide" Target="/ppt/slides/slide1.xml" Id="Rdf77b7534c444cf0" /><Relationship Type="http://schemas.openxmlformats.org/officeDocument/2006/relationships/slide" Target="/ppt/slides/slide2.xml" Id="Rb9cade9773874035" /><Relationship Type="http://schemas.openxmlformats.org/officeDocument/2006/relationships/slide" Target="/ppt/slides/slide3.xml" Id="R02061b8b96df462e" /><Relationship Type="http://schemas.openxmlformats.org/officeDocument/2006/relationships/slide" Target="/ppt/slides/slide4.xml" Id="Rffb9886a2c0c4164" /><Relationship Type="http://schemas.openxmlformats.org/officeDocument/2006/relationships/slide" Target="/ppt/slides/slide5.xml" Id="R9e723d09e5b54726" /><Relationship Type="http://schemas.openxmlformats.org/officeDocument/2006/relationships/slide" Target="/ppt/slides/slide6.xml" Id="Rb3a0c58df935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7bb0ebb6141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9a87ba5554ed5" /><Relationship Type="http://schemas.openxmlformats.org/officeDocument/2006/relationships/theme" Target="/ppt/slideMasters/theme/theme1.xml" Id="R07b72c2e814b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a9a87ba5554e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6768da883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589c46ea6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708d0e0e0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deace5fe44f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10ef7373141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778653cbb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