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f9be1b970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6974c468a4bac"/>
  </p:sldMasterIdLst>
  <p:sldIdLst>
    <p:sldId xmlns:r="http://schemas.openxmlformats.org/officeDocument/2006/relationships" id="256" r:id="R3ddda66d76304091"/>
    <p:sldId xmlns:r="http://schemas.openxmlformats.org/officeDocument/2006/relationships" id="257" r:id="R1408afa699d44c4b"/>
    <p:sldId xmlns:r="http://schemas.openxmlformats.org/officeDocument/2006/relationships" id="258" r:id="R46c6f2a99c0648eb"/>
    <p:sldId xmlns:r="http://schemas.openxmlformats.org/officeDocument/2006/relationships" id="259" r:id="R30a50d9fea8248b4"/>
    <p:sldId xmlns:r="http://schemas.openxmlformats.org/officeDocument/2006/relationships" id="260" r:id="R3e588476998f4975"/>
    <p:sldId xmlns:r="http://schemas.openxmlformats.org/officeDocument/2006/relationships" id="261" r:id="R770af80e53434046"/>
    <p:sldId xmlns:r="http://schemas.openxmlformats.org/officeDocument/2006/relationships" id="262" r:id="Rfe6c8beae31f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6974c468a4bac" /><Relationship Type="http://schemas.openxmlformats.org/officeDocument/2006/relationships/slide" Target="/ppt/slides/slide1.xml" Id="R3ddda66d76304091" /><Relationship Type="http://schemas.openxmlformats.org/officeDocument/2006/relationships/slide" Target="/ppt/slides/slide2.xml" Id="R1408afa699d44c4b" /><Relationship Type="http://schemas.openxmlformats.org/officeDocument/2006/relationships/slide" Target="/ppt/slides/slide3.xml" Id="R46c6f2a99c0648eb" /><Relationship Type="http://schemas.openxmlformats.org/officeDocument/2006/relationships/slide" Target="/ppt/slides/slide4.xml" Id="R30a50d9fea8248b4" /><Relationship Type="http://schemas.openxmlformats.org/officeDocument/2006/relationships/slide" Target="/ppt/slides/slide5.xml" Id="R3e588476998f4975" /><Relationship Type="http://schemas.openxmlformats.org/officeDocument/2006/relationships/slide" Target="/ppt/slides/slide6.xml" Id="R770af80e53434046" /><Relationship Type="http://schemas.openxmlformats.org/officeDocument/2006/relationships/slide" Target="/ppt/slides/slide7.xml" Id="Rfe6c8beae31f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511c29ba4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fefa3a41447f5" /><Relationship Type="http://schemas.openxmlformats.org/officeDocument/2006/relationships/theme" Target="/ppt/slideMasters/theme/theme1.xml" Id="R25651a35577e41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fefa3a41447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c2b5dce4d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37cc1fb6e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fb0e8ae0140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7fd50938d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be3a314d4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8b6b61cc6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63f0f1038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BERG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BERG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1 098 405 756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189 042 751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152 489 457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84 424 499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530 422 344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BNP PARIBAS ASSET MANAGMENT HOLDING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kundesenter.no@alfredberg.com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956 241 308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