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22a6869bd4d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67b0fcb7b48e8"/>
  </p:sldMasterIdLst>
  <p:sldIdLst>
    <p:sldId xmlns:r="http://schemas.openxmlformats.org/officeDocument/2006/relationships" id="256" r:id="Rce163faaf4fa48eb"/>
    <p:sldId xmlns:r="http://schemas.openxmlformats.org/officeDocument/2006/relationships" id="257" r:id="Rc833cca714174168"/>
    <p:sldId xmlns:r="http://schemas.openxmlformats.org/officeDocument/2006/relationships" id="258" r:id="Rafdf81f9ca874721"/>
    <p:sldId xmlns:r="http://schemas.openxmlformats.org/officeDocument/2006/relationships" id="259" r:id="Ra8d874207c214b5d"/>
    <p:sldId xmlns:r="http://schemas.openxmlformats.org/officeDocument/2006/relationships" id="260" r:id="R493bf26db3c94636"/>
    <p:sldId xmlns:r="http://schemas.openxmlformats.org/officeDocument/2006/relationships" id="261" r:id="Re84ae9a70bfd4de3"/>
    <p:sldId xmlns:r="http://schemas.openxmlformats.org/officeDocument/2006/relationships" id="262" r:id="Rbbeaa63752fa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67b0fcb7b48e8" /><Relationship Type="http://schemas.openxmlformats.org/officeDocument/2006/relationships/slide" Target="/ppt/slides/slide1.xml" Id="Rce163faaf4fa48eb" /><Relationship Type="http://schemas.openxmlformats.org/officeDocument/2006/relationships/slide" Target="/ppt/slides/slide2.xml" Id="Rc833cca714174168" /><Relationship Type="http://schemas.openxmlformats.org/officeDocument/2006/relationships/slide" Target="/ppt/slides/slide3.xml" Id="Rafdf81f9ca874721" /><Relationship Type="http://schemas.openxmlformats.org/officeDocument/2006/relationships/slide" Target="/ppt/slides/slide4.xml" Id="Ra8d874207c214b5d" /><Relationship Type="http://schemas.openxmlformats.org/officeDocument/2006/relationships/slide" Target="/ppt/slides/slide5.xml" Id="R493bf26db3c94636" /><Relationship Type="http://schemas.openxmlformats.org/officeDocument/2006/relationships/slide" Target="/ppt/slides/slide6.xml" Id="Re84ae9a70bfd4de3" /><Relationship Type="http://schemas.openxmlformats.org/officeDocument/2006/relationships/slide" Target="/ppt/slides/slide7.xml" Id="Rbbeaa63752fa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64914c90247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c0b3182954a52" /><Relationship Type="http://schemas.openxmlformats.org/officeDocument/2006/relationships/theme" Target="/ppt/slideMasters/theme/theme1.xml" Id="R8f209d9c10d7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c0b318295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2383f9a5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fb4e495ec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b07d7fa04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ee2ae936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a5242ef8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68f3560a4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b76c09756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