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bf97a08796949e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406ea7454884fe1"/>
  </p:sldMasterIdLst>
  <p:sldIdLst>
    <p:sldId xmlns:r="http://schemas.openxmlformats.org/officeDocument/2006/relationships" id="256" r:id="Ra590cfbaa0e7424b"/>
    <p:sldId xmlns:r="http://schemas.openxmlformats.org/officeDocument/2006/relationships" id="257" r:id="R1eaccb01316a482e"/>
    <p:sldId xmlns:r="http://schemas.openxmlformats.org/officeDocument/2006/relationships" id="258" r:id="Rac710337b33b425e"/>
    <p:sldId xmlns:r="http://schemas.openxmlformats.org/officeDocument/2006/relationships" id="259" r:id="R86d738603db04970"/>
    <p:sldId xmlns:r="http://schemas.openxmlformats.org/officeDocument/2006/relationships" id="260" r:id="R3d71a466bc004bf8"/>
    <p:sldId xmlns:r="http://schemas.openxmlformats.org/officeDocument/2006/relationships" id="261" r:id="R7ed7f22d30354e3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06ea7454884fe1" /><Relationship Type="http://schemas.openxmlformats.org/officeDocument/2006/relationships/slide" Target="/ppt/slides/slide1.xml" Id="Ra590cfbaa0e7424b" /><Relationship Type="http://schemas.openxmlformats.org/officeDocument/2006/relationships/slide" Target="/ppt/slides/slide2.xml" Id="R1eaccb01316a482e" /><Relationship Type="http://schemas.openxmlformats.org/officeDocument/2006/relationships/slide" Target="/ppt/slides/slide3.xml" Id="Rac710337b33b425e" /><Relationship Type="http://schemas.openxmlformats.org/officeDocument/2006/relationships/slide" Target="/ppt/slides/slide4.xml" Id="R86d738603db04970" /><Relationship Type="http://schemas.openxmlformats.org/officeDocument/2006/relationships/slide" Target="/ppt/slides/slide5.xml" Id="R3d71a466bc004bf8" /><Relationship Type="http://schemas.openxmlformats.org/officeDocument/2006/relationships/slide" Target="/ppt/slides/slide6.xml" Id="R7ed7f22d30354e3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0df62b369e471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d665f1802946e7" /><Relationship Type="http://schemas.openxmlformats.org/officeDocument/2006/relationships/theme" Target="/ppt/slideMasters/theme/theme1.xml" Id="Rf7eda36dc05a47c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7d665f1802946e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b2c537826a494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4f3f86cde34f1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959136879e4be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d8b1ff817b47c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7511e9a304425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7b8228e3d64b2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INDREMISJONSFORBUNDET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INDREMISJONSFORBUNDET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INDREMISJONSFORBUNDET ble etablert [år] og holder til i Straume.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INDREMISJONSFORBUNDET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INDREMISJONSFORBUNDET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INDREMISJONSFORBUNDET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26 516 322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1 057 393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1 928 158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90 469 284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116 925 621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INDREMISJONSFORBUNDET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Idrettsvegen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5353 Straume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31 42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imf@imf.no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www.imf.no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955 043 901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INDREMISJONSFORBUNDET</a:t>
            </a:r>
          </a:p>
        </p:txBody>
      </p:sp>
    </p:spTree>
  </p:cSld>
  <p:clrMapOvr>
    <a:masterClrMapping xmlns:a="http://schemas.openxmlformats.org/drawingml/2006/main"/>
  </p:clrMapOvr>
</p:sld>
</file>