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2848e0f42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52198797e4628"/>
  </p:sldMasterIdLst>
  <p:sldIdLst>
    <p:sldId xmlns:r="http://schemas.openxmlformats.org/officeDocument/2006/relationships" id="256" r:id="R71d3f7eada804526"/>
    <p:sldId xmlns:r="http://schemas.openxmlformats.org/officeDocument/2006/relationships" id="257" r:id="Rf16a05dd91fd4a31"/>
    <p:sldId xmlns:r="http://schemas.openxmlformats.org/officeDocument/2006/relationships" id="258" r:id="R4d9c0809f1a44fb3"/>
    <p:sldId xmlns:r="http://schemas.openxmlformats.org/officeDocument/2006/relationships" id="259" r:id="R1bb7928cf85c454d"/>
    <p:sldId xmlns:r="http://schemas.openxmlformats.org/officeDocument/2006/relationships" id="260" r:id="R3c6b100f53934560"/>
    <p:sldId xmlns:r="http://schemas.openxmlformats.org/officeDocument/2006/relationships" id="261" r:id="Rabf666bfd389499a"/>
    <p:sldId xmlns:r="http://schemas.openxmlformats.org/officeDocument/2006/relationships" id="262" r:id="Rba532d25d487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52198797e4628" /><Relationship Type="http://schemas.openxmlformats.org/officeDocument/2006/relationships/slide" Target="/ppt/slides/slide1.xml" Id="R71d3f7eada804526" /><Relationship Type="http://schemas.openxmlformats.org/officeDocument/2006/relationships/slide" Target="/ppt/slides/slide2.xml" Id="Rf16a05dd91fd4a31" /><Relationship Type="http://schemas.openxmlformats.org/officeDocument/2006/relationships/slide" Target="/ppt/slides/slide3.xml" Id="R4d9c0809f1a44fb3" /><Relationship Type="http://schemas.openxmlformats.org/officeDocument/2006/relationships/slide" Target="/ppt/slides/slide4.xml" Id="R1bb7928cf85c454d" /><Relationship Type="http://schemas.openxmlformats.org/officeDocument/2006/relationships/slide" Target="/ppt/slides/slide5.xml" Id="R3c6b100f53934560" /><Relationship Type="http://schemas.openxmlformats.org/officeDocument/2006/relationships/slide" Target="/ppt/slides/slide6.xml" Id="Rabf666bfd389499a" /><Relationship Type="http://schemas.openxmlformats.org/officeDocument/2006/relationships/slide" Target="/ppt/slides/slide7.xml" Id="Rba532d25d487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a1bcbe2c0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71272189472e" /><Relationship Type="http://schemas.openxmlformats.org/officeDocument/2006/relationships/theme" Target="/ppt/slideMasters/theme/theme1.xml" Id="Rb20eee2bbdae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571272189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3a994189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098f48316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d0af230d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8caea2cb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6d39fb619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78380141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43e644b1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