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cee731cee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99d860e77450b"/>
  </p:sldMasterIdLst>
  <p:sldIdLst>
    <p:sldId xmlns:r="http://schemas.openxmlformats.org/officeDocument/2006/relationships" id="256" r:id="R0709dbdfb25c4916"/>
    <p:sldId xmlns:r="http://schemas.openxmlformats.org/officeDocument/2006/relationships" id="257" r:id="R19ffeb59c328411e"/>
    <p:sldId xmlns:r="http://schemas.openxmlformats.org/officeDocument/2006/relationships" id="258" r:id="R55341992b58848d5"/>
    <p:sldId xmlns:r="http://schemas.openxmlformats.org/officeDocument/2006/relationships" id="259" r:id="Rd47ea69e23b4425b"/>
    <p:sldId xmlns:r="http://schemas.openxmlformats.org/officeDocument/2006/relationships" id="260" r:id="R2cb1106e134740be"/>
    <p:sldId xmlns:r="http://schemas.openxmlformats.org/officeDocument/2006/relationships" id="261" r:id="R60c9492157574ce8"/>
    <p:sldId xmlns:r="http://schemas.openxmlformats.org/officeDocument/2006/relationships" id="262" r:id="Ra82c4ad9550f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99d860e77450b" /><Relationship Type="http://schemas.openxmlformats.org/officeDocument/2006/relationships/slide" Target="/ppt/slides/slide1.xml" Id="R0709dbdfb25c4916" /><Relationship Type="http://schemas.openxmlformats.org/officeDocument/2006/relationships/slide" Target="/ppt/slides/slide2.xml" Id="R19ffeb59c328411e" /><Relationship Type="http://schemas.openxmlformats.org/officeDocument/2006/relationships/slide" Target="/ppt/slides/slide3.xml" Id="R55341992b58848d5" /><Relationship Type="http://schemas.openxmlformats.org/officeDocument/2006/relationships/slide" Target="/ppt/slides/slide4.xml" Id="Rd47ea69e23b4425b" /><Relationship Type="http://schemas.openxmlformats.org/officeDocument/2006/relationships/slide" Target="/ppt/slides/slide5.xml" Id="R2cb1106e134740be" /><Relationship Type="http://schemas.openxmlformats.org/officeDocument/2006/relationships/slide" Target="/ppt/slides/slide6.xml" Id="R60c9492157574ce8" /><Relationship Type="http://schemas.openxmlformats.org/officeDocument/2006/relationships/slide" Target="/ppt/slides/slide7.xml" Id="Ra82c4ad9550f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eb10f939e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07b79b3342b9" /><Relationship Type="http://schemas.openxmlformats.org/officeDocument/2006/relationships/theme" Target="/ppt/slideMasters/theme/theme1.xml" Id="R7ee090e84bf4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307b79b33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41c57c45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6b837b46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499eefc87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0be1c37214c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eb2573dad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b36e4825d49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2cf640925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