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b7f2572a4143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887e203ebf48de"/>
  </p:sldMasterIdLst>
  <p:sldIdLst>
    <p:sldId xmlns:r="http://schemas.openxmlformats.org/officeDocument/2006/relationships" id="256" r:id="Rc1ee40d483c649b9"/>
    <p:sldId xmlns:r="http://schemas.openxmlformats.org/officeDocument/2006/relationships" id="257" r:id="R28344663403a4245"/>
    <p:sldId xmlns:r="http://schemas.openxmlformats.org/officeDocument/2006/relationships" id="258" r:id="R4ecb33e49fd64b04"/>
    <p:sldId xmlns:r="http://schemas.openxmlformats.org/officeDocument/2006/relationships" id="259" r:id="R9ae72756d9df4b6d"/>
    <p:sldId xmlns:r="http://schemas.openxmlformats.org/officeDocument/2006/relationships" id="260" r:id="Rc517c547e7f846e3"/>
    <p:sldId xmlns:r="http://schemas.openxmlformats.org/officeDocument/2006/relationships" id="261" r:id="R5aa4ceb4e08243dd"/>
    <p:sldId xmlns:r="http://schemas.openxmlformats.org/officeDocument/2006/relationships" id="262" r:id="Re65c57e032124b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87e203ebf48de" /><Relationship Type="http://schemas.openxmlformats.org/officeDocument/2006/relationships/slide" Target="/ppt/slides/slide1.xml" Id="Rc1ee40d483c649b9" /><Relationship Type="http://schemas.openxmlformats.org/officeDocument/2006/relationships/slide" Target="/ppt/slides/slide2.xml" Id="R28344663403a4245" /><Relationship Type="http://schemas.openxmlformats.org/officeDocument/2006/relationships/slide" Target="/ppt/slides/slide3.xml" Id="R4ecb33e49fd64b04" /><Relationship Type="http://schemas.openxmlformats.org/officeDocument/2006/relationships/slide" Target="/ppt/slides/slide4.xml" Id="R9ae72756d9df4b6d" /><Relationship Type="http://schemas.openxmlformats.org/officeDocument/2006/relationships/slide" Target="/ppt/slides/slide5.xml" Id="Rc517c547e7f846e3" /><Relationship Type="http://schemas.openxmlformats.org/officeDocument/2006/relationships/slide" Target="/ppt/slides/slide6.xml" Id="R5aa4ceb4e08243dd" /><Relationship Type="http://schemas.openxmlformats.org/officeDocument/2006/relationships/slide" Target="/ppt/slides/slide7.xml" Id="Re65c57e032124b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5a60620204b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9f934ce5c46dd" /><Relationship Type="http://schemas.openxmlformats.org/officeDocument/2006/relationships/theme" Target="/ppt/slideMasters/theme/theme1.xml" Id="R31746cdd2289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79f934ce5c46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4a0f1847448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628976784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5a4cea7fa42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0bddf25b4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b036d63a24e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9bb39a0194a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9e4c2ac9344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1 636 726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petter.buran@amesto.no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953 567 210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