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37eeecff2647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b45b7fa2854644"/>
  </p:sldMasterIdLst>
  <p:sldIdLst>
    <p:sldId xmlns:r="http://schemas.openxmlformats.org/officeDocument/2006/relationships" id="256" r:id="R10bf7c3ddf3f4563"/>
    <p:sldId xmlns:r="http://schemas.openxmlformats.org/officeDocument/2006/relationships" id="257" r:id="R88a70f549c6345a0"/>
    <p:sldId xmlns:r="http://schemas.openxmlformats.org/officeDocument/2006/relationships" id="258" r:id="R247a4152877946d6"/>
    <p:sldId xmlns:r="http://schemas.openxmlformats.org/officeDocument/2006/relationships" id="259" r:id="Rba28d1e0d4774db4"/>
    <p:sldId xmlns:r="http://schemas.openxmlformats.org/officeDocument/2006/relationships" id="260" r:id="Re245ff35a5fa4f91"/>
    <p:sldId xmlns:r="http://schemas.openxmlformats.org/officeDocument/2006/relationships" id="261" r:id="R1c90b0d3aa8047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b45b7fa2854644" /><Relationship Type="http://schemas.openxmlformats.org/officeDocument/2006/relationships/slide" Target="/ppt/slides/slide1.xml" Id="R10bf7c3ddf3f4563" /><Relationship Type="http://schemas.openxmlformats.org/officeDocument/2006/relationships/slide" Target="/ppt/slides/slide2.xml" Id="R88a70f549c6345a0" /><Relationship Type="http://schemas.openxmlformats.org/officeDocument/2006/relationships/slide" Target="/ppt/slides/slide3.xml" Id="R247a4152877946d6" /><Relationship Type="http://schemas.openxmlformats.org/officeDocument/2006/relationships/slide" Target="/ppt/slides/slide4.xml" Id="Rba28d1e0d4774db4" /><Relationship Type="http://schemas.openxmlformats.org/officeDocument/2006/relationships/slide" Target="/ppt/slides/slide5.xml" Id="Re245ff35a5fa4f91" /><Relationship Type="http://schemas.openxmlformats.org/officeDocument/2006/relationships/slide" Target="/ppt/slides/slide6.xml" Id="R1c90b0d3aa8047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330ce0578a4a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d58a4c6034239" /><Relationship Type="http://schemas.openxmlformats.org/officeDocument/2006/relationships/theme" Target="/ppt/slideMasters/theme/theme1.xml" Id="Rfc2448eccfda4c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7d58a4c60342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f563e9b9142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14b375f2946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d1c22ad1d4b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998909f5a4d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67e0a1dca4b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d4e360fd84a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NESLIA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Neslia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petter.buran@amesto.no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953 567 210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NESLIA HOLDING AS</a:t>
            </a:r>
          </a:p>
        </p:txBody>
      </p:sp>
    </p:spTree>
  </p:cSld>
  <p:clrMapOvr>
    <a:masterClrMapping xmlns:a="http://schemas.openxmlformats.org/drawingml/2006/main"/>
  </p:clrMapOvr>
</p:sld>
</file>