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7237e652bd4c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bcbe7c09004a4b"/>
  </p:sldMasterIdLst>
  <p:sldIdLst>
    <p:sldId xmlns:r="http://schemas.openxmlformats.org/officeDocument/2006/relationships" id="256" r:id="Rcd78df1f6dd84f8c"/>
    <p:sldId xmlns:r="http://schemas.openxmlformats.org/officeDocument/2006/relationships" id="257" r:id="R1810382c04234523"/>
    <p:sldId xmlns:r="http://schemas.openxmlformats.org/officeDocument/2006/relationships" id="258" r:id="R13589422a568400a"/>
    <p:sldId xmlns:r="http://schemas.openxmlformats.org/officeDocument/2006/relationships" id="259" r:id="Rd6d41e554e144e08"/>
    <p:sldId xmlns:r="http://schemas.openxmlformats.org/officeDocument/2006/relationships" id="260" r:id="R40ebd53309b84830"/>
    <p:sldId xmlns:r="http://schemas.openxmlformats.org/officeDocument/2006/relationships" id="261" r:id="Rb1f0596b507442a1"/>
    <p:sldId xmlns:r="http://schemas.openxmlformats.org/officeDocument/2006/relationships" id="262" r:id="Rb34bd88591444c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bcbe7c09004a4b" /><Relationship Type="http://schemas.openxmlformats.org/officeDocument/2006/relationships/slide" Target="/ppt/slides/slide1.xml" Id="Rcd78df1f6dd84f8c" /><Relationship Type="http://schemas.openxmlformats.org/officeDocument/2006/relationships/slide" Target="/ppt/slides/slide2.xml" Id="R1810382c04234523" /><Relationship Type="http://schemas.openxmlformats.org/officeDocument/2006/relationships/slide" Target="/ppt/slides/slide3.xml" Id="R13589422a568400a" /><Relationship Type="http://schemas.openxmlformats.org/officeDocument/2006/relationships/slide" Target="/ppt/slides/slide4.xml" Id="Rd6d41e554e144e08" /><Relationship Type="http://schemas.openxmlformats.org/officeDocument/2006/relationships/slide" Target="/ppt/slides/slide5.xml" Id="R40ebd53309b84830" /><Relationship Type="http://schemas.openxmlformats.org/officeDocument/2006/relationships/slide" Target="/ppt/slides/slide6.xml" Id="Rb1f0596b507442a1" /><Relationship Type="http://schemas.openxmlformats.org/officeDocument/2006/relationships/slide" Target="/ppt/slides/slide7.xml" Id="Rb34bd88591444c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d267d14b3b44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dfb705e4f46be" /><Relationship Type="http://schemas.openxmlformats.org/officeDocument/2006/relationships/theme" Target="/ppt/slideMasters/theme/theme1.xml" Id="R5f1551a17f7a4c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fdfb705e4f46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b13e9eaa442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0bcb0ed0345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49fbacf364e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ecd1bd69d44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5d87e9c0947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aafc3b5c749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e5f8bdb8242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 CHRISTIAN BERGENE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CHRISTIAN BERGENE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1 658 362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1 167 921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1 049 273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30 153 452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33 268 084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CHRISTIAN BERGENE  –  95,1 %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 AIMEE BERGENE  –  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Grimelundshaugen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92 40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ncb@nitrogas.net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953 525 992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