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e97c4da6c749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92159ab2af46f6"/>
  </p:sldMasterIdLst>
  <p:sldIdLst>
    <p:sldId xmlns:r="http://schemas.openxmlformats.org/officeDocument/2006/relationships" id="256" r:id="R7d9c85c2d36e4b25"/>
    <p:sldId xmlns:r="http://schemas.openxmlformats.org/officeDocument/2006/relationships" id="257" r:id="R0959a2726d044f93"/>
    <p:sldId xmlns:r="http://schemas.openxmlformats.org/officeDocument/2006/relationships" id="258" r:id="Rfd3e803ef8574db2"/>
    <p:sldId xmlns:r="http://schemas.openxmlformats.org/officeDocument/2006/relationships" id="259" r:id="R7a6b482a77274f1b"/>
    <p:sldId xmlns:r="http://schemas.openxmlformats.org/officeDocument/2006/relationships" id="260" r:id="R9f17cb7c57d6414d"/>
    <p:sldId xmlns:r="http://schemas.openxmlformats.org/officeDocument/2006/relationships" id="261" r:id="R21cfe0e5181d4f53"/>
    <p:sldId xmlns:r="http://schemas.openxmlformats.org/officeDocument/2006/relationships" id="262" r:id="Rac57c3cef16744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92159ab2af46f6" /><Relationship Type="http://schemas.openxmlformats.org/officeDocument/2006/relationships/slide" Target="/ppt/slides/slide1.xml" Id="R7d9c85c2d36e4b25" /><Relationship Type="http://schemas.openxmlformats.org/officeDocument/2006/relationships/slide" Target="/ppt/slides/slide2.xml" Id="R0959a2726d044f93" /><Relationship Type="http://schemas.openxmlformats.org/officeDocument/2006/relationships/slide" Target="/ppt/slides/slide3.xml" Id="Rfd3e803ef8574db2" /><Relationship Type="http://schemas.openxmlformats.org/officeDocument/2006/relationships/slide" Target="/ppt/slides/slide4.xml" Id="R7a6b482a77274f1b" /><Relationship Type="http://schemas.openxmlformats.org/officeDocument/2006/relationships/slide" Target="/ppt/slides/slide5.xml" Id="R9f17cb7c57d6414d" /><Relationship Type="http://schemas.openxmlformats.org/officeDocument/2006/relationships/slide" Target="/ppt/slides/slide6.xml" Id="R21cfe0e5181d4f53" /><Relationship Type="http://schemas.openxmlformats.org/officeDocument/2006/relationships/slide" Target="/ppt/slides/slide7.xml" Id="Rac57c3cef16744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0ee91a7aeb44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d132a6f444da1" /><Relationship Type="http://schemas.openxmlformats.org/officeDocument/2006/relationships/theme" Target="/ppt/slideMasters/theme/theme1.xml" Id="R781df566019c4e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ed132a6f444d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4cca9d52741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191af9ed54f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eea8f3bbd4c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f2b5c046a40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b8dfc385b41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5cdc2876543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50007a20a41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SCANDIC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SCANDIC HOTELS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6 734 893 038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567 531 807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498 463 145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671 479 009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1 761 648 190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SCANDIC HOTELS HOLDING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Brynsalléen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norway@scandichotels.com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953 149 117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