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073c6c472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62d09535247fa"/>
  </p:sldMasterIdLst>
  <p:sldIdLst>
    <p:sldId xmlns:r="http://schemas.openxmlformats.org/officeDocument/2006/relationships" id="256" r:id="R887b4cec98214724"/>
    <p:sldId xmlns:r="http://schemas.openxmlformats.org/officeDocument/2006/relationships" id="257" r:id="R2e0ec6992ff84deb"/>
    <p:sldId xmlns:r="http://schemas.openxmlformats.org/officeDocument/2006/relationships" id="258" r:id="R52b10b9e3d724fcc"/>
    <p:sldId xmlns:r="http://schemas.openxmlformats.org/officeDocument/2006/relationships" id="259" r:id="R4faed0b0cf344985"/>
    <p:sldId xmlns:r="http://schemas.openxmlformats.org/officeDocument/2006/relationships" id="260" r:id="R1b5de4abad16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62d09535247fa" /><Relationship Type="http://schemas.openxmlformats.org/officeDocument/2006/relationships/slide" Target="/ppt/slides/slide1.xml" Id="R887b4cec98214724" /><Relationship Type="http://schemas.openxmlformats.org/officeDocument/2006/relationships/slide" Target="/ppt/slides/slide2.xml" Id="R2e0ec6992ff84deb" /><Relationship Type="http://schemas.openxmlformats.org/officeDocument/2006/relationships/slide" Target="/ppt/slides/slide3.xml" Id="R52b10b9e3d724fcc" /><Relationship Type="http://schemas.openxmlformats.org/officeDocument/2006/relationships/slide" Target="/ppt/slides/slide4.xml" Id="R4faed0b0cf344985" /><Relationship Type="http://schemas.openxmlformats.org/officeDocument/2006/relationships/slide" Target="/ppt/slides/slide5.xml" Id="R1b5de4abad16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bd89dad4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d1e0b2f041bd" /><Relationship Type="http://schemas.openxmlformats.org/officeDocument/2006/relationships/theme" Target="/ppt/slideMasters/theme/theme1.xml" Id="R328b0161c670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ad1e0b2f0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792703a0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34133cf9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7619b905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4f694e16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29c4c4fd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