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8d2df0b96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92b878b9a4fb1"/>
  </p:sldMasterIdLst>
  <p:sldIdLst>
    <p:sldId xmlns:r="http://schemas.openxmlformats.org/officeDocument/2006/relationships" id="256" r:id="Rfc55227d8f254870"/>
    <p:sldId xmlns:r="http://schemas.openxmlformats.org/officeDocument/2006/relationships" id="257" r:id="R67257d208d08444e"/>
    <p:sldId xmlns:r="http://schemas.openxmlformats.org/officeDocument/2006/relationships" id="258" r:id="R3da6080105004b45"/>
    <p:sldId xmlns:r="http://schemas.openxmlformats.org/officeDocument/2006/relationships" id="259" r:id="R3d764bef0df04220"/>
    <p:sldId xmlns:r="http://schemas.openxmlformats.org/officeDocument/2006/relationships" id="260" r:id="Raf96ffa7a24549a1"/>
    <p:sldId xmlns:r="http://schemas.openxmlformats.org/officeDocument/2006/relationships" id="261" r:id="R7ac1de88bc9647a5"/>
    <p:sldId xmlns:r="http://schemas.openxmlformats.org/officeDocument/2006/relationships" id="262" r:id="R71d2a1ce4b61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92b878b9a4fb1" /><Relationship Type="http://schemas.openxmlformats.org/officeDocument/2006/relationships/slide" Target="/ppt/slides/slide1.xml" Id="Rfc55227d8f254870" /><Relationship Type="http://schemas.openxmlformats.org/officeDocument/2006/relationships/slide" Target="/ppt/slides/slide2.xml" Id="R67257d208d08444e" /><Relationship Type="http://schemas.openxmlformats.org/officeDocument/2006/relationships/slide" Target="/ppt/slides/slide3.xml" Id="R3da6080105004b45" /><Relationship Type="http://schemas.openxmlformats.org/officeDocument/2006/relationships/slide" Target="/ppt/slides/slide4.xml" Id="R3d764bef0df04220" /><Relationship Type="http://schemas.openxmlformats.org/officeDocument/2006/relationships/slide" Target="/ppt/slides/slide5.xml" Id="Raf96ffa7a24549a1" /><Relationship Type="http://schemas.openxmlformats.org/officeDocument/2006/relationships/slide" Target="/ppt/slides/slide6.xml" Id="R7ac1de88bc9647a5" /><Relationship Type="http://schemas.openxmlformats.org/officeDocument/2006/relationships/slide" Target="/ppt/slides/slide7.xml" Id="R71d2a1ce4b61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2b71eb8d7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9300c2144036" /><Relationship Type="http://schemas.openxmlformats.org/officeDocument/2006/relationships/theme" Target="/ppt/slideMasters/theme/theme1.xml" Id="R8a349b55e62c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b9300c214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ae10c0fb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b2889b17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b820f15f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33cc619f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37c90aa5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1470bf82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13d28581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