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a9ffcea2f148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65fa0ef8cb4373"/>
  </p:sldMasterIdLst>
  <p:sldIdLst>
    <p:sldId xmlns:r="http://schemas.openxmlformats.org/officeDocument/2006/relationships" id="256" r:id="R22bb1cf098f14d9a"/>
    <p:sldId xmlns:r="http://schemas.openxmlformats.org/officeDocument/2006/relationships" id="257" r:id="R7f72185f207646cb"/>
    <p:sldId xmlns:r="http://schemas.openxmlformats.org/officeDocument/2006/relationships" id="258" r:id="Rc1ff4d475f1a485b"/>
    <p:sldId xmlns:r="http://schemas.openxmlformats.org/officeDocument/2006/relationships" id="259" r:id="Ra72e97faa76a4bdf"/>
    <p:sldId xmlns:r="http://schemas.openxmlformats.org/officeDocument/2006/relationships" id="260" r:id="Rcf8496a0f6b94160"/>
    <p:sldId xmlns:r="http://schemas.openxmlformats.org/officeDocument/2006/relationships" id="261" r:id="Rc63116ffb35c471f"/>
    <p:sldId xmlns:r="http://schemas.openxmlformats.org/officeDocument/2006/relationships" id="262" r:id="R000cb3f3d32747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65fa0ef8cb4373" /><Relationship Type="http://schemas.openxmlformats.org/officeDocument/2006/relationships/slide" Target="/ppt/slides/slide1.xml" Id="R22bb1cf098f14d9a" /><Relationship Type="http://schemas.openxmlformats.org/officeDocument/2006/relationships/slide" Target="/ppt/slides/slide2.xml" Id="R7f72185f207646cb" /><Relationship Type="http://schemas.openxmlformats.org/officeDocument/2006/relationships/slide" Target="/ppt/slides/slide3.xml" Id="Rc1ff4d475f1a485b" /><Relationship Type="http://schemas.openxmlformats.org/officeDocument/2006/relationships/slide" Target="/ppt/slides/slide4.xml" Id="Ra72e97faa76a4bdf" /><Relationship Type="http://schemas.openxmlformats.org/officeDocument/2006/relationships/slide" Target="/ppt/slides/slide5.xml" Id="Rcf8496a0f6b94160" /><Relationship Type="http://schemas.openxmlformats.org/officeDocument/2006/relationships/slide" Target="/ppt/slides/slide6.xml" Id="Rc63116ffb35c471f" /><Relationship Type="http://schemas.openxmlformats.org/officeDocument/2006/relationships/slide" Target="/ppt/slides/slide7.xml" Id="R000cb3f3d32747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c31140d9774d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43aeb5a304160" /><Relationship Type="http://schemas.openxmlformats.org/officeDocument/2006/relationships/theme" Target="/ppt/slideMasters/theme/theme1.xml" Id="R7690c1b1ad594b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243aeb5a3041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1b2a2006943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b3160f69f42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8b3de4e294c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c02bd8a1546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88f2a5f3640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cbbe404cd48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8af2aa7ab47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ANGLO SUPPLY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ANGLO SUPPLY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−158 727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2 196 491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57 105 372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84 702 053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JAN IVAR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HENRIETTE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JAN ANDRÉ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JAN IVAR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HENRIETTE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JAN ANDRÉ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Bruksenhetsnummer H0501, Røysveien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1534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952 706 454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