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536546ee21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4a3b8100fe4c39"/>
  </p:sldMasterIdLst>
  <p:sldIdLst>
    <p:sldId xmlns:r="http://schemas.openxmlformats.org/officeDocument/2006/relationships" id="256" r:id="R7b31b8686ac5469c"/>
    <p:sldId xmlns:r="http://schemas.openxmlformats.org/officeDocument/2006/relationships" id="257" r:id="R2a1bd010719648d1"/>
    <p:sldId xmlns:r="http://schemas.openxmlformats.org/officeDocument/2006/relationships" id="258" r:id="R44ca65c1d4c841f8"/>
    <p:sldId xmlns:r="http://schemas.openxmlformats.org/officeDocument/2006/relationships" id="259" r:id="Rd33c641f8ac44b13"/>
    <p:sldId xmlns:r="http://schemas.openxmlformats.org/officeDocument/2006/relationships" id="260" r:id="R6365b4be3e614aaa"/>
    <p:sldId xmlns:r="http://schemas.openxmlformats.org/officeDocument/2006/relationships" id="261" r:id="R7a853d9a7168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a3b8100fe4c39" /><Relationship Type="http://schemas.openxmlformats.org/officeDocument/2006/relationships/slide" Target="/ppt/slides/slide1.xml" Id="R7b31b8686ac5469c" /><Relationship Type="http://schemas.openxmlformats.org/officeDocument/2006/relationships/slide" Target="/ppt/slides/slide2.xml" Id="R2a1bd010719648d1" /><Relationship Type="http://schemas.openxmlformats.org/officeDocument/2006/relationships/slide" Target="/ppt/slides/slide3.xml" Id="R44ca65c1d4c841f8" /><Relationship Type="http://schemas.openxmlformats.org/officeDocument/2006/relationships/slide" Target="/ppt/slides/slide4.xml" Id="Rd33c641f8ac44b13" /><Relationship Type="http://schemas.openxmlformats.org/officeDocument/2006/relationships/slide" Target="/ppt/slides/slide5.xml" Id="R6365b4be3e614aaa" /><Relationship Type="http://schemas.openxmlformats.org/officeDocument/2006/relationships/slide" Target="/ppt/slides/slide6.xml" Id="R7a853d9a7168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38dc935f7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f78e3ef09421d" /><Relationship Type="http://schemas.openxmlformats.org/officeDocument/2006/relationships/theme" Target="/ppt/slideMasters/theme/theme1.xml" Id="R7ff76dbbd1e543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2f78e3ef09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d7300b75a4f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424410b4a40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1614a3e5f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553c31c24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8ca965a85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20987efb54d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